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301" r:id="rId6"/>
    <p:sldId id="257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3" r:id="rId16"/>
    <p:sldId id="271" r:id="rId17"/>
    <p:sldId id="270" r:id="rId18"/>
    <p:sldId id="295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8" r:id="rId37"/>
    <p:sldId id="290" r:id="rId38"/>
    <p:sldId id="291" r:id="rId39"/>
    <p:sldId id="300" r:id="rId40"/>
    <p:sldId id="299" r:id="rId41"/>
    <p:sldId id="293" r:id="rId42"/>
    <p:sldId id="302" r:id="rId43"/>
    <p:sldId id="292" r:id="rId44"/>
    <p:sldId id="294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8"/>
    <p:restoredTop sz="78665"/>
  </p:normalViewPr>
  <p:slideViewPr>
    <p:cSldViewPr snapToGrid="0" snapToObjects="1">
      <p:cViewPr varScale="1">
        <p:scale>
          <a:sx n="110" d="100"/>
          <a:sy n="110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6.svg"/><Relationship Id="rId1" Type="http://schemas.openxmlformats.org/officeDocument/2006/relationships/image" Target="../media/image101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svg"/><Relationship Id="rId7" Type="http://schemas.openxmlformats.org/officeDocument/2006/relationships/image" Target="../media/image69.svg"/><Relationship Id="rId2" Type="http://schemas.openxmlformats.org/officeDocument/2006/relationships/image" Target="../media/image65.png"/><Relationship Id="rId1" Type="http://schemas.openxmlformats.org/officeDocument/2006/relationships/hyperlink" Target="https://docs.aws.amazon.com/lambda/latest/dg/python-programming-model.html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36.png"/><Relationship Id="rId9" Type="http://schemas.openxmlformats.org/officeDocument/2006/relationships/image" Target="../media/image7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svg"/><Relationship Id="rId1" Type="http://schemas.openxmlformats.org/officeDocument/2006/relationships/image" Target="../media/image101.png"/><Relationship Id="rId6" Type="http://schemas.openxmlformats.org/officeDocument/2006/relationships/image" Target="../media/image100.svg"/><Relationship Id="rId5" Type="http://schemas.openxmlformats.org/officeDocument/2006/relationships/image" Target="../media/image103.png"/><Relationship Id="rId4" Type="http://schemas.openxmlformats.org/officeDocument/2006/relationships/image" Target="../media/image98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6.svg"/><Relationship Id="rId1" Type="http://schemas.openxmlformats.org/officeDocument/2006/relationships/image" Target="../media/image101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4.svg"/><Relationship Id="rId1" Type="http://schemas.openxmlformats.org/officeDocument/2006/relationships/image" Target="../media/image129.png"/><Relationship Id="rId6" Type="http://schemas.openxmlformats.org/officeDocument/2006/relationships/image" Target="../media/image128.svg"/><Relationship Id="rId5" Type="http://schemas.openxmlformats.org/officeDocument/2006/relationships/image" Target="../media/image131.png"/><Relationship Id="rId4" Type="http://schemas.openxmlformats.org/officeDocument/2006/relationships/image" Target="../media/image1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6.svg"/><Relationship Id="rId1" Type="http://schemas.openxmlformats.org/officeDocument/2006/relationships/image" Target="../media/image33.png"/><Relationship Id="rId6" Type="http://schemas.openxmlformats.org/officeDocument/2006/relationships/image" Target="../media/image30.svg"/><Relationship Id="rId5" Type="http://schemas.openxmlformats.org/officeDocument/2006/relationships/image" Target="../media/image3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36.png"/><Relationship Id="rId7" Type="http://schemas.openxmlformats.org/officeDocument/2006/relationships/image" Target="../media/image70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hyperlink" Target="https://docs.aws.amazon.com/lambda/latest/dg/python-programming-model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513B7-0432-4922-805B-BAF70A70255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FBAA14-33B1-4080-93F5-2482D6F625B7}">
      <dgm:prSet/>
      <dgm:spPr/>
      <dgm:t>
        <a:bodyPr/>
        <a:lstStyle/>
        <a:p>
          <a:r>
            <a:rPr lang="en-US"/>
            <a:t>Why build your own platform? </a:t>
          </a:r>
        </a:p>
      </dgm:t>
    </dgm:pt>
    <dgm:pt modelId="{24042CA8-3CB4-4338-A360-B75C2919A3C2}" type="parTrans" cxnId="{BA553863-F153-49F8-B15A-3A5EBB0EBBA3}">
      <dgm:prSet/>
      <dgm:spPr/>
      <dgm:t>
        <a:bodyPr/>
        <a:lstStyle/>
        <a:p>
          <a:endParaRPr lang="en-US"/>
        </a:p>
      </dgm:t>
    </dgm:pt>
    <dgm:pt modelId="{4EBE3CA1-33F2-4A5F-A422-783587D8A3B0}" type="sibTrans" cxnId="{BA553863-F153-49F8-B15A-3A5EBB0EBBA3}">
      <dgm:prSet/>
      <dgm:spPr/>
      <dgm:t>
        <a:bodyPr/>
        <a:lstStyle/>
        <a:p>
          <a:endParaRPr lang="en-US"/>
        </a:p>
      </dgm:t>
    </dgm:pt>
    <dgm:pt modelId="{1594090B-8EF4-4D83-9F1B-368C2895DCE8}">
      <dgm:prSet/>
      <dgm:spPr/>
      <dgm:t>
        <a:bodyPr/>
        <a:lstStyle/>
        <a:p>
          <a:r>
            <a:rPr lang="en-US"/>
            <a:t>Comparing traditional infrastructure with cloud service providers.</a:t>
          </a:r>
        </a:p>
      </dgm:t>
    </dgm:pt>
    <dgm:pt modelId="{321A99F6-681E-45C2-98F4-96DF80D6AE82}" type="parTrans" cxnId="{CC56A79C-E165-4D67-933F-556707ECE1CE}">
      <dgm:prSet/>
      <dgm:spPr/>
      <dgm:t>
        <a:bodyPr/>
        <a:lstStyle/>
        <a:p>
          <a:endParaRPr lang="en-US"/>
        </a:p>
      </dgm:t>
    </dgm:pt>
    <dgm:pt modelId="{9D7C5B0A-9C03-48A5-BD19-4A8640CF4ED8}" type="sibTrans" cxnId="{CC56A79C-E165-4D67-933F-556707ECE1CE}">
      <dgm:prSet/>
      <dgm:spPr/>
      <dgm:t>
        <a:bodyPr/>
        <a:lstStyle/>
        <a:p>
          <a:endParaRPr lang="en-US"/>
        </a:p>
      </dgm:t>
    </dgm:pt>
    <dgm:pt modelId="{1C2595E9-D660-4D82-A6C8-8295A7149BFA}">
      <dgm:prSet/>
      <dgm:spPr/>
      <dgm:t>
        <a:bodyPr/>
        <a:lstStyle/>
        <a:p>
          <a:r>
            <a:rPr lang="en-US"/>
            <a:t>Defining the architecture. </a:t>
          </a:r>
        </a:p>
      </dgm:t>
    </dgm:pt>
    <dgm:pt modelId="{00C783BE-D08A-4C37-88C6-D00700E9B0F6}" type="parTrans" cxnId="{F6D5D2BC-14A1-4736-A957-AACB325F1196}">
      <dgm:prSet/>
      <dgm:spPr/>
      <dgm:t>
        <a:bodyPr/>
        <a:lstStyle/>
        <a:p>
          <a:endParaRPr lang="en-US"/>
        </a:p>
      </dgm:t>
    </dgm:pt>
    <dgm:pt modelId="{32CCEC9C-D3C9-4DA7-BB43-4416737C5E45}" type="sibTrans" cxnId="{F6D5D2BC-14A1-4736-A957-AACB325F1196}">
      <dgm:prSet/>
      <dgm:spPr/>
      <dgm:t>
        <a:bodyPr/>
        <a:lstStyle/>
        <a:p>
          <a:endParaRPr lang="en-US"/>
        </a:p>
      </dgm:t>
    </dgm:pt>
    <dgm:pt modelId="{DC1ECDC0-E039-4BC1-AD51-D3B793583624}">
      <dgm:prSet/>
      <dgm:spPr/>
      <dgm:t>
        <a:bodyPr/>
        <a:lstStyle/>
        <a:p>
          <a:r>
            <a:rPr lang="en-US"/>
            <a:t>Planning the initial phases of file processing.</a:t>
          </a:r>
        </a:p>
      </dgm:t>
    </dgm:pt>
    <dgm:pt modelId="{8293B357-68C2-4A89-95B5-1635DAFF2BBF}" type="parTrans" cxnId="{5627F7A1-A592-45A3-B727-B7490F43A02A}">
      <dgm:prSet/>
      <dgm:spPr/>
      <dgm:t>
        <a:bodyPr/>
        <a:lstStyle/>
        <a:p>
          <a:endParaRPr lang="en-US"/>
        </a:p>
      </dgm:t>
    </dgm:pt>
    <dgm:pt modelId="{72972FA6-B466-4B57-9E06-DDC677A4428D}" type="sibTrans" cxnId="{5627F7A1-A592-45A3-B727-B7490F43A02A}">
      <dgm:prSet/>
      <dgm:spPr/>
      <dgm:t>
        <a:bodyPr/>
        <a:lstStyle/>
        <a:p>
          <a:endParaRPr lang="en-US"/>
        </a:p>
      </dgm:t>
    </dgm:pt>
    <dgm:pt modelId="{2EE08452-B836-4E61-A291-7B0A986A3565}">
      <dgm:prSet/>
      <dgm:spPr/>
      <dgm:t>
        <a:bodyPr/>
        <a:lstStyle/>
        <a:p>
          <a:r>
            <a:rPr lang="en-US"/>
            <a:t>First phase of static analysis.</a:t>
          </a:r>
        </a:p>
      </dgm:t>
    </dgm:pt>
    <dgm:pt modelId="{97E85618-943E-4553-A147-3C18BEC6E787}" type="parTrans" cxnId="{A6E96EEF-1220-4207-8CA1-B37C251E0B8E}">
      <dgm:prSet/>
      <dgm:spPr/>
      <dgm:t>
        <a:bodyPr/>
        <a:lstStyle/>
        <a:p>
          <a:endParaRPr lang="en-US"/>
        </a:p>
      </dgm:t>
    </dgm:pt>
    <dgm:pt modelId="{514AB38B-7E43-4EFE-909F-281E6F23618F}" type="sibTrans" cxnId="{A6E96EEF-1220-4207-8CA1-B37C251E0B8E}">
      <dgm:prSet/>
      <dgm:spPr/>
      <dgm:t>
        <a:bodyPr/>
        <a:lstStyle/>
        <a:p>
          <a:endParaRPr lang="en-US"/>
        </a:p>
      </dgm:t>
    </dgm:pt>
    <dgm:pt modelId="{A117DBA7-5844-4A28-885E-18C131EAE9CB}">
      <dgm:prSet/>
      <dgm:spPr/>
      <dgm:t>
        <a:bodyPr/>
        <a:lstStyle/>
        <a:p>
          <a:r>
            <a:rPr lang="en-US"/>
            <a:t>Second phase of extracting detailed features from processed files.</a:t>
          </a:r>
        </a:p>
      </dgm:t>
    </dgm:pt>
    <dgm:pt modelId="{EBE36DF7-B034-4FD3-B74E-4AE1E77E9E75}" type="parTrans" cxnId="{E44EE561-4619-4C78-BE9E-20343DFFDA74}">
      <dgm:prSet/>
      <dgm:spPr/>
      <dgm:t>
        <a:bodyPr/>
        <a:lstStyle/>
        <a:p>
          <a:endParaRPr lang="en-US"/>
        </a:p>
      </dgm:t>
    </dgm:pt>
    <dgm:pt modelId="{F63580DA-B4CD-4A37-BACF-A67FD5B5CC98}" type="sibTrans" cxnId="{E44EE561-4619-4C78-BE9E-20343DFFDA74}">
      <dgm:prSet/>
      <dgm:spPr/>
      <dgm:t>
        <a:bodyPr/>
        <a:lstStyle/>
        <a:p>
          <a:endParaRPr lang="en-US"/>
        </a:p>
      </dgm:t>
    </dgm:pt>
    <dgm:pt modelId="{0932A5D4-305A-4C48-8FF3-189A21915A16}">
      <dgm:prSet/>
      <dgm:spPr/>
      <dgm:t>
        <a:bodyPr/>
        <a:lstStyle/>
        <a:p>
          <a:r>
            <a:rPr lang="en-US"/>
            <a:t>Gluing the engines together.</a:t>
          </a:r>
        </a:p>
      </dgm:t>
    </dgm:pt>
    <dgm:pt modelId="{F5F95C5B-DC67-405B-8889-6E1C35F5C3A9}" type="parTrans" cxnId="{345A4253-E13A-471B-844B-336B01BD5B30}">
      <dgm:prSet/>
      <dgm:spPr/>
      <dgm:t>
        <a:bodyPr/>
        <a:lstStyle/>
        <a:p>
          <a:endParaRPr lang="en-US"/>
        </a:p>
      </dgm:t>
    </dgm:pt>
    <dgm:pt modelId="{C5FE7C12-D26C-47A8-AEF2-7D05DE1DEE38}" type="sibTrans" cxnId="{345A4253-E13A-471B-844B-336B01BD5B30}">
      <dgm:prSet/>
      <dgm:spPr/>
      <dgm:t>
        <a:bodyPr/>
        <a:lstStyle/>
        <a:p>
          <a:endParaRPr lang="en-US"/>
        </a:p>
      </dgm:t>
    </dgm:pt>
    <dgm:pt modelId="{BF281BA1-F42D-4E7C-A811-5EFFE384B876}">
      <dgm:prSet/>
      <dgm:spPr/>
      <dgm:t>
        <a:bodyPr/>
        <a:lstStyle/>
        <a:p>
          <a:r>
            <a:rPr lang="en-US"/>
            <a:t>Storing and processing the results.</a:t>
          </a:r>
        </a:p>
      </dgm:t>
    </dgm:pt>
    <dgm:pt modelId="{599DB517-E76B-4002-A8E1-926570217828}" type="parTrans" cxnId="{943F8DBB-36B1-4D5E-A8B5-2E09E1906A5C}">
      <dgm:prSet/>
      <dgm:spPr/>
      <dgm:t>
        <a:bodyPr/>
        <a:lstStyle/>
        <a:p>
          <a:endParaRPr lang="en-US"/>
        </a:p>
      </dgm:t>
    </dgm:pt>
    <dgm:pt modelId="{17467BF1-D4F5-45C0-9099-94FF21072A66}" type="sibTrans" cxnId="{943F8DBB-36B1-4D5E-A8B5-2E09E1906A5C}">
      <dgm:prSet/>
      <dgm:spPr/>
      <dgm:t>
        <a:bodyPr/>
        <a:lstStyle/>
        <a:p>
          <a:endParaRPr lang="en-US"/>
        </a:p>
      </dgm:t>
    </dgm:pt>
    <dgm:pt modelId="{17BA6345-4FF6-4C9D-B30B-CA33D1B10092}">
      <dgm:prSet/>
      <dgm:spPr/>
      <dgm:t>
        <a:bodyPr/>
        <a:lstStyle/>
        <a:p>
          <a:r>
            <a:rPr lang="en-US"/>
            <a:t>Third phase: Visualization and threat intelligence dashboard using Kibana.</a:t>
          </a:r>
        </a:p>
      </dgm:t>
    </dgm:pt>
    <dgm:pt modelId="{B430B842-0227-4163-988E-ADCFDAF205E9}" type="parTrans" cxnId="{086D7099-6F0B-43BD-A185-91BEBE43B69E}">
      <dgm:prSet/>
      <dgm:spPr/>
      <dgm:t>
        <a:bodyPr/>
        <a:lstStyle/>
        <a:p>
          <a:endParaRPr lang="en-US"/>
        </a:p>
      </dgm:t>
    </dgm:pt>
    <dgm:pt modelId="{0861D760-AC26-4954-8DDF-6BA7B54EFCD2}" type="sibTrans" cxnId="{086D7099-6F0B-43BD-A185-91BEBE43B69E}">
      <dgm:prSet/>
      <dgm:spPr/>
      <dgm:t>
        <a:bodyPr/>
        <a:lstStyle/>
        <a:p>
          <a:endParaRPr lang="en-US"/>
        </a:p>
      </dgm:t>
    </dgm:pt>
    <dgm:pt modelId="{25A91712-6EC9-4965-B067-081A3C1D61DC}">
      <dgm:prSet/>
      <dgm:spPr/>
      <dgm:t>
        <a:bodyPr/>
        <a:lstStyle/>
        <a:p>
          <a:r>
            <a:rPr lang="en-US"/>
            <a:t>Future Work: UI, Machine Learning, Advance API services. </a:t>
          </a:r>
        </a:p>
      </dgm:t>
    </dgm:pt>
    <dgm:pt modelId="{28B2688C-2A33-49F5-AB2D-567D6AD0D306}" type="parTrans" cxnId="{856C4152-B430-4EF1-AA4B-9B984D929D28}">
      <dgm:prSet/>
      <dgm:spPr/>
      <dgm:t>
        <a:bodyPr/>
        <a:lstStyle/>
        <a:p>
          <a:endParaRPr lang="en-US"/>
        </a:p>
      </dgm:t>
    </dgm:pt>
    <dgm:pt modelId="{72705546-80E3-4A2B-92AF-701029C7D972}" type="sibTrans" cxnId="{856C4152-B430-4EF1-AA4B-9B984D929D28}">
      <dgm:prSet/>
      <dgm:spPr/>
      <dgm:t>
        <a:bodyPr/>
        <a:lstStyle/>
        <a:p>
          <a:endParaRPr lang="en-US"/>
        </a:p>
      </dgm:t>
    </dgm:pt>
    <dgm:pt modelId="{91AAF565-30EF-F04F-92F6-50A1D5BA2A0E}" type="pres">
      <dgm:prSet presAssocID="{0FC513B7-0432-4922-805B-BAF70A70255E}" presName="vert0" presStyleCnt="0">
        <dgm:presLayoutVars>
          <dgm:dir/>
          <dgm:animOne val="branch"/>
          <dgm:animLvl val="lvl"/>
        </dgm:presLayoutVars>
      </dgm:prSet>
      <dgm:spPr/>
    </dgm:pt>
    <dgm:pt modelId="{FFE7DFA4-FA9D-5443-A64B-E90338E3B988}" type="pres">
      <dgm:prSet presAssocID="{F8FBAA14-33B1-4080-93F5-2482D6F625B7}" presName="thickLine" presStyleLbl="alignNode1" presStyleIdx="0" presStyleCnt="10"/>
      <dgm:spPr/>
    </dgm:pt>
    <dgm:pt modelId="{B73040DB-80F4-1344-A26B-233496063861}" type="pres">
      <dgm:prSet presAssocID="{F8FBAA14-33B1-4080-93F5-2482D6F625B7}" presName="horz1" presStyleCnt="0"/>
      <dgm:spPr/>
    </dgm:pt>
    <dgm:pt modelId="{EF0B6135-BDB1-5E4D-9FD9-AD8347CA2ACB}" type="pres">
      <dgm:prSet presAssocID="{F8FBAA14-33B1-4080-93F5-2482D6F625B7}" presName="tx1" presStyleLbl="revTx" presStyleIdx="0" presStyleCnt="10"/>
      <dgm:spPr/>
    </dgm:pt>
    <dgm:pt modelId="{7FD0BA24-D008-174D-A0C9-8740120CB833}" type="pres">
      <dgm:prSet presAssocID="{F8FBAA14-33B1-4080-93F5-2482D6F625B7}" presName="vert1" presStyleCnt="0"/>
      <dgm:spPr/>
    </dgm:pt>
    <dgm:pt modelId="{40A13986-E0D8-4941-A3E3-AA3A7889B0E5}" type="pres">
      <dgm:prSet presAssocID="{1594090B-8EF4-4D83-9F1B-368C2895DCE8}" presName="thickLine" presStyleLbl="alignNode1" presStyleIdx="1" presStyleCnt="10"/>
      <dgm:spPr/>
    </dgm:pt>
    <dgm:pt modelId="{CCB02B31-6788-4349-90FD-41BF135E4741}" type="pres">
      <dgm:prSet presAssocID="{1594090B-8EF4-4D83-9F1B-368C2895DCE8}" presName="horz1" presStyleCnt="0"/>
      <dgm:spPr/>
    </dgm:pt>
    <dgm:pt modelId="{BF02F53B-CC81-B442-9F0A-10C109E9AC35}" type="pres">
      <dgm:prSet presAssocID="{1594090B-8EF4-4D83-9F1B-368C2895DCE8}" presName="tx1" presStyleLbl="revTx" presStyleIdx="1" presStyleCnt="10"/>
      <dgm:spPr/>
    </dgm:pt>
    <dgm:pt modelId="{61858429-42D9-EB47-AB7C-9A0765510F0C}" type="pres">
      <dgm:prSet presAssocID="{1594090B-8EF4-4D83-9F1B-368C2895DCE8}" presName="vert1" presStyleCnt="0"/>
      <dgm:spPr/>
    </dgm:pt>
    <dgm:pt modelId="{15DB349F-3D87-4146-9A63-22A5E805A5A7}" type="pres">
      <dgm:prSet presAssocID="{1C2595E9-D660-4D82-A6C8-8295A7149BFA}" presName="thickLine" presStyleLbl="alignNode1" presStyleIdx="2" presStyleCnt="10"/>
      <dgm:spPr/>
    </dgm:pt>
    <dgm:pt modelId="{A627FC32-C075-3546-BA75-645C5A2F31FC}" type="pres">
      <dgm:prSet presAssocID="{1C2595E9-D660-4D82-A6C8-8295A7149BFA}" presName="horz1" presStyleCnt="0"/>
      <dgm:spPr/>
    </dgm:pt>
    <dgm:pt modelId="{4CFEFC0D-20C1-F646-89A1-CBF103905B36}" type="pres">
      <dgm:prSet presAssocID="{1C2595E9-D660-4D82-A6C8-8295A7149BFA}" presName="tx1" presStyleLbl="revTx" presStyleIdx="2" presStyleCnt="10"/>
      <dgm:spPr/>
    </dgm:pt>
    <dgm:pt modelId="{8BCDA932-E9B4-764D-98DB-B4D7D67908FA}" type="pres">
      <dgm:prSet presAssocID="{1C2595E9-D660-4D82-A6C8-8295A7149BFA}" presName="vert1" presStyleCnt="0"/>
      <dgm:spPr/>
    </dgm:pt>
    <dgm:pt modelId="{A973C2C7-50FE-814E-97B6-B00D3EB57EA6}" type="pres">
      <dgm:prSet presAssocID="{DC1ECDC0-E039-4BC1-AD51-D3B793583624}" presName="thickLine" presStyleLbl="alignNode1" presStyleIdx="3" presStyleCnt="10"/>
      <dgm:spPr/>
    </dgm:pt>
    <dgm:pt modelId="{4084B864-F023-784F-9B64-DC7CD3897865}" type="pres">
      <dgm:prSet presAssocID="{DC1ECDC0-E039-4BC1-AD51-D3B793583624}" presName="horz1" presStyleCnt="0"/>
      <dgm:spPr/>
    </dgm:pt>
    <dgm:pt modelId="{01A53685-0A16-374E-8431-CB3FBF447AED}" type="pres">
      <dgm:prSet presAssocID="{DC1ECDC0-E039-4BC1-AD51-D3B793583624}" presName="tx1" presStyleLbl="revTx" presStyleIdx="3" presStyleCnt="10"/>
      <dgm:spPr/>
    </dgm:pt>
    <dgm:pt modelId="{E26C8C52-5729-3340-B098-2E48D7414D64}" type="pres">
      <dgm:prSet presAssocID="{DC1ECDC0-E039-4BC1-AD51-D3B793583624}" presName="vert1" presStyleCnt="0"/>
      <dgm:spPr/>
    </dgm:pt>
    <dgm:pt modelId="{3006CE24-FDA1-F646-9B55-D71C086D247C}" type="pres">
      <dgm:prSet presAssocID="{2EE08452-B836-4E61-A291-7B0A986A3565}" presName="thickLine" presStyleLbl="alignNode1" presStyleIdx="4" presStyleCnt="10"/>
      <dgm:spPr/>
    </dgm:pt>
    <dgm:pt modelId="{01D1D44F-4034-874F-8AEB-07040CDD9F96}" type="pres">
      <dgm:prSet presAssocID="{2EE08452-B836-4E61-A291-7B0A986A3565}" presName="horz1" presStyleCnt="0"/>
      <dgm:spPr/>
    </dgm:pt>
    <dgm:pt modelId="{E6B258DA-0930-B849-A33E-405F8198357A}" type="pres">
      <dgm:prSet presAssocID="{2EE08452-B836-4E61-A291-7B0A986A3565}" presName="tx1" presStyleLbl="revTx" presStyleIdx="4" presStyleCnt="10"/>
      <dgm:spPr/>
    </dgm:pt>
    <dgm:pt modelId="{AFE903F3-D28F-0741-9D44-ED3809C7FA7B}" type="pres">
      <dgm:prSet presAssocID="{2EE08452-B836-4E61-A291-7B0A986A3565}" presName="vert1" presStyleCnt="0"/>
      <dgm:spPr/>
    </dgm:pt>
    <dgm:pt modelId="{970C221E-1D9C-6D4D-A528-34250A93D809}" type="pres">
      <dgm:prSet presAssocID="{A117DBA7-5844-4A28-885E-18C131EAE9CB}" presName="thickLine" presStyleLbl="alignNode1" presStyleIdx="5" presStyleCnt="10"/>
      <dgm:spPr/>
    </dgm:pt>
    <dgm:pt modelId="{92820557-BD28-4D49-AC7E-F2BAAAC0A4AD}" type="pres">
      <dgm:prSet presAssocID="{A117DBA7-5844-4A28-885E-18C131EAE9CB}" presName="horz1" presStyleCnt="0"/>
      <dgm:spPr/>
    </dgm:pt>
    <dgm:pt modelId="{3C9B5B65-32CF-6D4E-9766-FF391DB88B63}" type="pres">
      <dgm:prSet presAssocID="{A117DBA7-5844-4A28-885E-18C131EAE9CB}" presName="tx1" presStyleLbl="revTx" presStyleIdx="5" presStyleCnt="10"/>
      <dgm:spPr/>
    </dgm:pt>
    <dgm:pt modelId="{CD9ED90B-CEFB-E94D-8FE6-A39456C94DD1}" type="pres">
      <dgm:prSet presAssocID="{A117DBA7-5844-4A28-885E-18C131EAE9CB}" presName="vert1" presStyleCnt="0"/>
      <dgm:spPr/>
    </dgm:pt>
    <dgm:pt modelId="{4F6AF167-2C8B-104A-B56D-6865A1D31745}" type="pres">
      <dgm:prSet presAssocID="{0932A5D4-305A-4C48-8FF3-189A21915A16}" presName="thickLine" presStyleLbl="alignNode1" presStyleIdx="6" presStyleCnt="10"/>
      <dgm:spPr/>
    </dgm:pt>
    <dgm:pt modelId="{D6DCB1F9-9390-714C-A0BB-DA22B0C1E411}" type="pres">
      <dgm:prSet presAssocID="{0932A5D4-305A-4C48-8FF3-189A21915A16}" presName="horz1" presStyleCnt="0"/>
      <dgm:spPr/>
    </dgm:pt>
    <dgm:pt modelId="{7022F87F-3D3A-704B-A425-8D9493E8D27F}" type="pres">
      <dgm:prSet presAssocID="{0932A5D4-305A-4C48-8FF3-189A21915A16}" presName="tx1" presStyleLbl="revTx" presStyleIdx="6" presStyleCnt="10"/>
      <dgm:spPr/>
    </dgm:pt>
    <dgm:pt modelId="{CAB129AF-CFAD-E147-A377-15A33CBDB061}" type="pres">
      <dgm:prSet presAssocID="{0932A5D4-305A-4C48-8FF3-189A21915A16}" presName="vert1" presStyleCnt="0"/>
      <dgm:spPr/>
    </dgm:pt>
    <dgm:pt modelId="{F74120B2-3F47-C641-AA90-7A9A321A1C21}" type="pres">
      <dgm:prSet presAssocID="{BF281BA1-F42D-4E7C-A811-5EFFE384B876}" presName="thickLine" presStyleLbl="alignNode1" presStyleIdx="7" presStyleCnt="10"/>
      <dgm:spPr/>
    </dgm:pt>
    <dgm:pt modelId="{59B193E6-5891-B44A-9769-6B0840E66E0F}" type="pres">
      <dgm:prSet presAssocID="{BF281BA1-F42D-4E7C-A811-5EFFE384B876}" presName="horz1" presStyleCnt="0"/>
      <dgm:spPr/>
    </dgm:pt>
    <dgm:pt modelId="{A09D0E91-D6CF-BF43-A9A9-AA6346EB773A}" type="pres">
      <dgm:prSet presAssocID="{BF281BA1-F42D-4E7C-A811-5EFFE384B876}" presName="tx1" presStyleLbl="revTx" presStyleIdx="7" presStyleCnt="10"/>
      <dgm:spPr/>
    </dgm:pt>
    <dgm:pt modelId="{56E787A7-044C-7341-B2DB-2DC2DDFCFEB4}" type="pres">
      <dgm:prSet presAssocID="{BF281BA1-F42D-4E7C-A811-5EFFE384B876}" presName="vert1" presStyleCnt="0"/>
      <dgm:spPr/>
    </dgm:pt>
    <dgm:pt modelId="{D3359613-24E9-6F4B-8490-2543F8B171B2}" type="pres">
      <dgm:prSet presAssocID="{17BA6345-4FF6-4C9D-B30B-CA33D1B10092}" presName="thickLine" presStyleLbl="alignNode1" presStyleIdx="8" presStyleCnt="10"/>
      <dgm:spPr/>
    </dgm:pt>
    <dgm:pt modelId="{6A5C744D-223F-2B4E-89CC-86274F3C21D5}" type="pres">
      <dgm:prSet presAssocID="{17BA6345-4FF6-4C9D-B30B-CA33D1B10092}" presName="horz1" presStyleCnt="0"/>
      <dgm:spPr/>
    </dgm:pt>
    <dgm:pt modelId="{C25109A3-9A2B-1443-9129-BC508615FE4B}" type="pres">
      <dgm:prSet presAssocID="{17BA6345-4FF6-4C9D-B30B-CA33D1B10092}" presName="tx1" presStyleLbl="revTx" presStyleIdx="8" presStyleCnt="10"/>
      <dgm:spPr/>
    </dgm:pt>
    <dgm:pt modelId="{9DF72340-7708-1A40-92DE-54741C485F29}" type="pres">
      <dgm:prSet presAssocID="{17BA6345-4FF6-4C9D-B30B-CA33D1B10092}" presName="vert1" presStyleCnt="0"/>
      <dgm:spPr/>
    </dgm:pt>
    <dgm:pt modelId="{1EDC83CC-F7B6-7545-BB4D-45A8DB8194B6}" type="pres">
      <dgm:prSet presAssocID="{25A91712-6EC9-4965-B067-081A3C1D61DC}" presName="thickLine" presStyleLbl="alignNode1" presStyleIdx="9" presStyleCnt="10"/>
      <dgm:spPr/>
    </dgm:pt>
    <dgm:pt modelId="{8F33BDE7-8C1A-CE4A-96FF-395F9A3C619F}" type="pres">
      <dgm:prSet presAssocID="{25A91712-6EC9-4965-B067-081A3C1D61DC}" presName="horz1" presStyleCnt="0"/>
      <dgm:spPr/>
    </dgm:pt>
    <dgm:pt modelId="{B359CE33-AA63-F045-B77F-BB4A99B6A778}" type="pres">
      <dgm:prSet presAssocID="{25A91712-6EC9-4965-B067-081A3C1D61DC}" presName="tx1" presStyleLbl="revTx" presStyleIdx="9" presStyleCnt="10"/>
      <dgm:spPr/>
    </dgm:pt>
    <dgm:pt modelId="{1B295BA5-A9D7-8D44-9827-D24C5F93C3FE}" type="pres">
      <dgm:prSet presAssocID="{25A91712-6EC9-4965-B067-081A3C1D61DC}" presName="vert1" presStyleCnt="0"/>
      <dgm:spPr/>
    </dgm:pt>
  </dgm:ptLst>
  <dgm:cxnLst>
    <dgm:cxn modelId="{D7EA9A04-ACA9-D64B-B181-5868ABC3B234}" type="presOf" srcId="{DC1ECDC0-E039-4BC1-AD51-D3B793583624}" destId="{01A53685-0A16-374E-8431-CB3FBF447AED}" srcOrd="0" destOrd="0" presId="urn:microsoft.com/office/officeart/2008/layout/LinedList"/>
    <dgm:cxn modelId="{E11A4F13-ADB1-3F4F-9821-B93EE493A86F}" type="presOf" srcId="{25A91712-6EC9-4965-B067-081A3C1D61DC}" destId="{B359CE33-AA63-F045-B77F-BB4A99B6A778}" srcOrd="0" destOrd="0" presId="urn:microsoft.com/office/officeart/2008/layout/LinedList"/>
    <dgm:cxn modelId="{64A6B42D-D40B-A847-9C23-C06B286DE1F4}" type="presOf" srcId="{A117DBA7-5844-4A28-885E-18C131EAE9CB}" destId="{3C9B5B65-32CF-6D4E-9766-FF391DB88B63}" srcOrd="0" destOrd="0" presId="urn:microsoft.com/office/officeart/2008/layout/LinedList"/>
    <dgm:cxn modelId="{20F41239-2FE8-1248-8E5C-2014F3DF7A57}" type="presOf" srcId="{0932A5D4-305A-4C48-8FF3-189A21915A16}" destId="{7022F87F-3D3A-704B-A425-8D9493E8D27F}" srcOrd="0" destOrd="0" presId="urn:microsoft.com/office/officeart/2008/layout/LinedList"/>
    <dgm:cxn modelId="{F3A8303A-B090-6B43-BDD9-BF388173C545}" type="presOf" srcId="{2EE08452-B836-4E61-A291-7B0A986A3565}" destId="{E6B258DA-0930-B849-A33E-405F8198357A}" srcOrd="0" destOrd="0" presId="urn:microsoft.com/office/officeart/2008/layout/LinedList"/>
    <dgm:cxn modelId="{76C49549-1D15-AD40-B048-5A9D490EB683}" type="presOf" srcId="{1594090B-8EF4-4D83-9F1B-368C2895DCE8}" destId="{BF02F53B-CC81-B442-9F0A-10C109E9AC35}" srcOrd="0" destOrd="0" presId="urn:microsoft.com/office/officeart/2008/layout/LinedList"/>
    <dgm:cxn modelId="{99B97D4C-0BBC-AE45-B815-6F5C2A9E1472}" type="presOf" srcId="{1C2595E9-D660-4D82-A6C8-8295A7149BFA}" destId="{4CFEFC0D-20C1-F646-89A1-CBF103905B36}" srcOrd="0" destOrd="0" presId="urn:microsoft.com/office/officeart/2008/layout/LinedList"/>
    <dgm:cxn modelId="{856C4152-B430-4EF1-AA4B-9B984D929D28}" srcId="{0FC513B7-0432-4922-805B-BAF70A70255E}" destId="{25A91712-6EC9-4965-B067-081A3C1D61DC}" srcOrd="9" destOrd="0" parTransId="{28B2688C-2A33-49F5-AB2D-567D6AD0D306}" sibTransId="{72705546-80E3-4A2B-92AF-701029C7D972}"/>
    <dgm:cxn modelId="{345A4253-E13A-471B-844B-336B01BD5B30}" srcId="{0FC513B7-0432-4922-805B-BAF70A70255E}" destId="{0932A5D4-305A-4C48-8FF3-189A21915A16}" srcOrd="6" destOrd="0" parTransId="{F5F95C5B-DC67-405B-8889-6E1C35F5C3A9}" sibTransId="{C5FE7C12-D26C-47A8-AEF2-7D05DE1DEE38}"/>
    <dgm:cxn modelId="{E44EE561-4619-4C78-BE9E-20343DFFDA74}" srcId="{0FC513B7-0432-4922-805B-BAF70A70255E}" destId="{A117DBA7-5844-4A28-885E-18C131EAE9CB}" srcOrd="5" destOrd="0" parTransId="{EBE36DF7-B034-4FD3-B74E-4AE1E77E9E75}" sibTransId="{F63580DA-B4CD-4A37-BACF-A67FD5B5CC98}"/>
    <dgm:cxn modelId="{BA553863-F153-49F8-B15A-3A5EBB0EBBA3}" srcId="{0FC513B7-0432-4922-805B-BAF70A70255E}" destId="{F8FBAA14-33B1-4080-93F5-2482D6F625B7}" srcOrd="0" destOrd="0" parTransId="{24042CA8-3CB4-4338-A360-B75C2919A3C2}" sibTransId="{4EBE3CA1-33F2-4A5F-A422-783587D8A3B0}"/>
    <dgm:cxn modelId="{98926079-69FA-1148-B0D5-48834345372A}" type="presOf" srcId="{0FC513B7-0432-4922-805B-BAF70A70255E}" destId="{91AAF565-30EF-F04F-92F6-50A1D5BA2A0E}" srcOrd="0" destOrd="0" presId="urn:microsoft.com/office/officeart/2008/layout/LinedList"/>
    <dgm:cxn modelId="{086D7099-6F0B-43BD-A185-91BEBE43B69E}" srcId="{0FC513B7-0432-4922-805B-BAF70A70255E}" destId="{17BA6345-4FF6-4C9D-B30B-CA33D1B10092}" srcOrd="8" destOrd="0" parTransId="{B430B842-0227-4163-988E-ADCFDAF205E9}" sibTransId="{0861D760-AC26-4954-8DDF-6BA7B54EFCD2}"/>
    <dgm:cxn modelId="{CC56A79C-E165-4D67-933F-556707ECE1CE}" srcId="{0FC513B7-0432-4922-805B-BAF70A70255E}" destId="{1594090B-8EF4-4D83-9F1B-368C2895DCE8}" srcOrd="1" destOrd="0" parTransId="{321A99F6-681E-45C2-98F4-96DF80D6AE82}" sibTransId="{9D7C5B0A-9C03-48A5-BD19-4A8640CF4ED8}"/>
    <dgm:cxn modelId="{5627F7A1-A592-45A3-B727-B7490F43A02A}" srcId="{0FC513B7-0432-4922-805B-BAF70A70255E}" destId="{DC1ECDC0-E039-4BC1-AD51-D3B793583624}" srcOrd="3" destOrd="0" parTransId="{8293B357-68C2-4A89-95B5-1635DAFF2BBF}" sibTransId="{72972FA6-B466-4B57-9E06-DDC677A4428D}"/>
    <dgm:cxn modelId="{943F8DBB-36B1-4D5E-A8B5-2E09E1906A5C}" srcId="{0FC513B7-0432-4922-805B-BAF70A70255E}" destId="{BF281BA1-F42D-4E7C-A811-5EFFE384B876}" srcOrd="7" destOrd="0" parTransId="{599DB517-E76B-4002-A8E1-926570217828}" sibTransId="{17467BF1-D4F5-45C0-9099-94FF21072A66}"/>
    <dgm:cxn modelId="{F6D5D2BC-14A1-4736-A957-AACB325F1196}" srcId="{0FC513B7-0432-4922-805B-BAF70A70255E}" destId="{1C2595E9-D660-4D82-A6C8-8295A7149BFA}" srcOrd="2" destOrd="0" parTransId="{00C783BE-D08A-4C37-88C6-D00700E9B0F6}" sibTransId="{32CCEC9C-D3C9-4DA7-BB43-4416737C5E45}"/>
    <dgm:cxn modelId="{B5BBFDD1-AA1E-3C4D-91CA-B425A10531C3}" type="presOf" srcId="{17BA6345-4FF6-4C9D-B30B-CA33D1B10092}" destId="{C25109A3-9A2B-1443-9129-BC508615FE4B}" srcOrd="0" destOrd="0" presId="urn:microsoft.com/office/officeart/2008/layout/LinedList"/>
    <dgm:cxn modelId="{09A21FD9-9F81-2E4D-8AF5-D212C75B2E2D}" type="presOf" srcId="{F8FBAA14-33B1-4080-93F5-2482D6F625B7}" destId="{EF0B6135-BDB1-5E4D-9FD9-AD8347CA2ACB}" srcOrd="0" destOrd="0" presId="urn:microsoft.com/office/officeart/2008/layout/LinedList"/>
    <dgm:cxn modelId="{17EC38E9-FE0C-7B44-972E-BB4216CE494F}" type="presOf" srcId="{BF281BA1-F42D-4E7C-A811-5EFFE384B876}" destId="{A09D0E91-D6CF-BF43-A9A9-AA6346EB773A}" srcOrd="0" destOrd="0" presId="urn:microsoft.com/office/officeart/2008/layout/LinedList"/>
    <dgm:cxn modelId="{A6E96EEF-1220-4207-8CA1-B37C251E0B8E}" srcId="{0FC513B7-0432-4922-805B-BAF70A70255E}" destId="{2EE08452-B836-4E61-A291-7B0A986A3565}" srcOrd="4" destOrd="0" parTransId="{97E85618-943E-4553-A147-3C18BEC6E787}" sibTransId="{514AB38B-7E43-4EFE-909F-281E6F23618F}"/>
    <dgm:cxn modelId="{31C361E2-A5CC-9C41-9442-255E46E963CF}" type="presParOf" srcId="{91AAF565-30EF-F04F-92F6-50A1D5BA2A0E}" destId="{FFE7DFA4-FA9D-5443-A64B-E90338E3B988}" srcOrd="0" destOrd="0" presId="urn:microsoft.com/office/officeart/2008/layout/LinedList"/>
    <dgm:cxn modelId="{367C0740-64CD-2B4B-A49A-EA01A9EB8603}" type="presParOf" srcId="{91AAF565-30EF-F04F-92F6-50A1D5BA2A0E}" destId="{B73040DB-80F4-1344-A26B-233496063861}" srcOrd="1" destOrd="0" presId="urn:microsoft.com/office/officeart/2008/layout/LinedList"/>
    <dgm:cxn modelId="{3099D9B6-0282-894F-BFE9-E3857324B5F5}" type="presParOf" srcId="{B73040DB-80F4-1344-A26B-233496063861}" destId="{EF0B6135-BDB1-5E4D-9FD9-AD8347CA2ACB}" srcOrd="0" destOrd="0" presId="urn:microsoft.com/office/officeart/2008/layout/LinedList"/>
    <dgm:cxn modelId="{23182F50-8B62-E544-A00E-014CFE3E25A4}" type="presParOf" srcId="{B73040DB-80F4-1344-A26B-233496063861}" destId="{7FD0BA24-D008-174D-A0C9-8740120CB833}" srcOrd="1" destOrd="0" presId="urn:microsoft.com/office/officeart/2008/layout/LinedList"/>
    <dgm:cxn modelId="{F27EF187-5D1A-DA4E-8183-48B542590DE8}" type="presParOf" srcId="{91AAF565-30EF-F04F-92F6-50A1D5BA2A0E}" destId="{40A13986-E0D8-4941-A3E3-AA3A7889B0E5}" srcOrd="2" destOrd="0" presId="urn:microsoft.com/office/officeart/2008/layout/LinedList"/>
    <dgm:cxn modelId="{B0E5F33C-F6C4-5148-B601-D1055DB56028}" type="presParOf" srcId="{91AAF565-30EF-F04F-92F6-50A1D5BA2A0E}" destId="{CCB02B31-6788-4349-90FD-41BF135E4741}" srcOrd="3" destOrd="0" presId="urn:microsoft.com/office/officeart/2008/layout/LinedList"/>
    <dgm:cxn modelId="{DAA004F2-D7F0-9E45-8786-19A2B16B6020}" type="presParOf" srcId="{CCB02B31-6788-4349-90FD-41BF135E4741}" destId="{BF02F53B-CC81-B442-9F0A-10C109E9AC35}" srcOrd="0" destOrd="0" presId="urn:microsoft.com/office/officeart/2008/layout/LinedList"/>
    <dgm:cxn modelId="{11D573B9-731D-9443-A615-04C5E7BBA91F}" type="presParOf" srcId="{CCB02B31-6788-4349-90FD-41BF135E4741}" destId="{61858429-42D9-EB47-AB7C-9A0765510F0C}" srcOrd="1" destOrd="0" presId="urn:microsoft.com/office/officeart/2008/layout/LinedList"/>
    <dgm:cxn modelId="{B4F01F3F-46B9-F94C-B05C-40D10568E5B6}" type="presParOf" srcId="{91AAF565-30EF-F04F-92F6-50A1D5BA2A0E}" destId="{15DB349F-3D87-4146-9A63-22A5E805A5A7}" srcOrd="4" destOrd="0" presId="urn:microsoft.com/office/officeart/2008/layout/LinedList"/>
    <dgm:cxn modelId="{4C1DB7A9-417E-EB4F-B63B-1D3D3EBB0A02}" type="presParOf" srcId="{91AAF565-30EF-F04F-92F6-50A1D5BA2A0E}" destId="{A627FC32-C075-3546-BA75-645C5A2F31FC}" srcOrd="5" destOrd="0" presId="urn:microsoft.com/office/officeart/2008/layout/LinedList"/>
    <dgm:cxn modelId="{EA47FC7A-74D2-904F-AA73-742CE98B65DE}" type="presParOf" srcId="{A627FC32-C075-3546-BA75-645C5A2F31FC}" destId="{4CFEFC0D-20C1-F646-89A1-CBF103905B36}" srcOrd="0" destOrd="0" presId="urn:microsoft.com/office/officeart/2008/layout/LinedList"/>
    <dgm:cxn modelId="{225FA304-E075-E148-A3FD-36A57E6433F1}" type="presParOf" srcId="{A627FC32-C075-3546-BA75-645C5A2F31FC}" destId="{8BCDA932-E9B4-764D-98DB-B4D7D67908FA}" srcOrd="1" destOrd="0" presId="urn:microsoft.com/office/officeart/2008/layout/LinedList"/>
    <dgm:cxn modelId="{B371302B-A54C-1645-A185-A5AD84E3305B}" type="presParOf" srcId="{91AAF565-30EF-F04F-92F6-50A1D5BA2A0E}" destId="{A973C2C7-50FE-814E-97B6-B00D3EB57EA6}" srcOrd="6" destOrd="0" presId="urn:microsoft.com/office/officeart/2008/layout/LinedList"/>
    <dgm:cxn modelId="{FC0A3BE4-A296-5C48-8F47-51303D045F40}" type="presParOf" srcId="{91AAF565-30EF-F04F-92F6-50A1D5BA2A0E}" destId="{4084B864-F023-784F-9B64-DC7CD3897865}" srcOrd="7" destOrd="0" presId="urn:microsoft.com/office/officeart/2008/layout/LinedList"/>
    <dgm:cxn modelId="{88DFCEF3-9DED-9F4E-88C8-5BCFDFD00348}" type="presParOf" srcId="{4084B864-F023-784F-9B64-DC7CD3897865}" destId="{01A53685-0A16-374E-8431-CB3FBF447AED}" srcOrd="0" destOrd="0" presId="urn:microsoft.com/office/officeart/2008/layout/LinedList"/>
    <dgm:cxn modelId="{E6A63F47-0A22-3E43-826D-6C6BA874253D}" type="presParOf" srcId="{4084B864-F023-784F-9B64-DC7CD3897865}" destId="{E26C8C52-5729-3340-B098-2E48D7414D64}" srcOrd="1" destOrd="0" presId="urn:microsoft.com/office/officeart/2008/layout/LinedList"/>
    <dgm:cxn modelId="{BEE6520B-FFEB-4548-B5CF-921A54611DF4}" type="presParOf" srcId="{91AAF565-30EF-F04F-92F6-50A1D5BA2A0E}" destId="{3006CE24-FDA1-F646-9B55-D71C086D247C}" srcOrd="8" destOrd="0" presId="urn:microsoft.com/office/officeart/2008/layout/LinedList"/>
    <dgm:cxn modelId="{4B4AB073-6717-F547-9D1B-2641C27DF2C3}" type="presParOf" srcId="{91AAF565-30EF-F04F-92F6-50A1D5BA2A0E}" destId="{01D1D44F-4034-874F-8AEB-07040CDD9F96}" srcOrd="9" destOrd="0" presId="urn:microsoft.com/office/officeart/2008/layout/LinedList"/>
    <dgm:cxn modelId="{09E27072-576D-0A42-BAAC-F55C682D29CD}" type="presParOf" srcId="{01D1D44F-4034-874F-8AEB-07040CDD9F96}" destId="{E6B258DA-0930-B849-A33E-405F8198357A}" srcOrd="0" destOrd="0" presId="urn:microsoft.com/office/officeart/2008/layout/LinedList"/>
    <dgm:cxn modelId="{4EE54E20-7C98-D044-A75A-43C202C19357}" type="presParOf" srcId="{01D1D44F-4034-874F-8AEB-07040CDD9F96}" destId="{AFE903F3-D28F-0741-9D44-ED3809C7FA7B}" srcOrd="1" destOrd="0" presId="urn:microsoft.com/office/officeart/2008/layout/LinedList"/>
    <dgm:cxn modelId="{7FCC5E8D-BD23-8C4F-890E-D95E3738A8B0}" type="presParOf" srcId="{91AAF565-30EF-F04F-92F6-50A1D5BA2A0E}" destId="{970C221E-1D9C-6D4D-A528-34250A93D809}" srcOrd="10" destOrd="0" presId="urn:microsoft.com/office/officeart/2008/layout/LinedList"/>
    <dgm:cxn modelId="{8C27748D-D523-F140-B6FC-54AF61D31CC5}" type="presParOf" srcId="{91AAF565-30EF-F04F-92F6-50A1D5BA2A0E}" destId="{92820557-BD28-4D49-AC7E-F2BAAAC0A4AD}" srcOrd="11" destOrd="0" presId="urn:microsoft.com/office/officeart/2008/layout/LinedList"/>
    <dgm:cxn modelId="{FAFE98DE-D0C7-4240-B6D8-5E7EE59D5829}" type="presParOf" srcId="{92820557-BD28-4D49-AC7E-F2BAAAC0A4AD}" destId="{3C9B5B65-32CF-6D4E-9766-FF391DB88B63}" srcOrd="0" destOrd="0" presId="urn:microsoft.com/office/officeart/2008/layout/LinedList"/>
    <dgm:cxn modelId="{C9E6F533-9757-934C-B4E7-EEBC2FDE47A6}" type="presParOf" srcId="{92820557-BD28-4D49-AC7E-F2BAAAC0A4AD}" destId="{CD9ED90B-CEFB-E94D-8FE6-A39456C94DD1}" srcOrd="1" destOrd="0" presId="urn:microsoft.com/office/officeart/2008/layout/LinedList"/>
    <dgm:cxn modelId="{54D998DC-659B-EF44-94E8-BEB10A881AF3}" type="presParOf" srcId="{91AAF565-30EF-F04F-92F6-50A1D5BA2A0E}" destId="{4F6AF167-2C8B-104A-B56D-6865A1D31745}" srcOrd="12" destOrd="0" presId="urn:microsoft.com/office/officeart/2008/layout/LinedList"/>
    <dgm:cxn modelId="{CCB4A340-9798-E34F-966B-9E9CD7A39CBC}" type="presParOf" srcId="{91AAF565-30EF-F04F-92F6-50A1D5BA2A0E}" destId="{D6DCB1F9-9390-714C-A0BB-DA22B0C1E411}" srcOrd="13" destOrd="0" presId="urn:microsoft.com/office/officeart/2008/layout/LinedList"/>
    <dgm:cxn modelId="{7E04C2D9-D42C-B341-8FAA-2D624A445F96}" type="presParOf" srcId="{D6DCB1F9-9390-714C-A0BB-DA22B0C1E411}" destId="{7022F87F-3D3A-704B-A425-8D9493E8D27F}" srcOrd="0" destOrd="0" presId="urn:microsoft.com/office/officeart/2008/layout/LinedList"/>
    <dgm:cxn modelId="{EBE631A5-DF14-AB44-B942-F883711BCA21}" type="presParOf" srcId="{D6DCB1F9-9390-714C-A0BB-DA22B0C1E411}" destId="{CAB129AF-CFAD-E147-A377-15A33CBDB061}" srcOrd="1" destOrd="0" presId="urn:microsoft.com/office/officeart/2008/layout/LinedList"/>
    <dgm:cxn modelId="{842BD8F7-BAF4-414B-946D-04B2093480F8}" type="presParOf" srcId="{91AAF565-30EF-F04F-92F6-50A1D5BA2A0E}" destId="{F74120B2-3F47-C641-AA90-7A9A321A1C21}" srcOrd="14" destOrd="0" presId="urn:microsoft.com/office/officeart/2008/layout/LinedList"/>
    <dgm:cxn modelId="{4D37E0A4-A619-B945-9761-CFB0E765739E}" type="presParOf" srcId="{91AAF565-30EF-F04F-92F6-50A1D5BA2A0E}" destId="{59B193E6-5891-B44A-9769-6B0840E66E0F}" srcOrd="15" destOrd="0" presId="urn:microsoft.com/office/officeart/2008/layout/LinedList"/>
    <dgm:cxn modelId="{E571A886-5501-0747-9621-4FA1AAE8F7FC}" type="presParOf" srcId="{59B193E6-5891-B44A-9769-6B0840E66E0F}" destId="{A09D0E91-D6CF-BF43-A9A9-AA6346EB773A}" srcOrd="0" destOrd="0" presId="urn:microsoft.com/office/officeart/2008/layout/LinedList"/>
    <dgm:cxn modelId="{5A0F727B-E63D-264E-94ED-91EEFB3EF797}" type="presParOf" srcId="{59B193E6-5891-B44A-9769-6B0840E66E0F}" destId="{56E787A7-044C-7341-B2DB-2DC2DDFCFEB4}" srcOrd="1" destOrd="0" presId="urn:microsoft.com/office/officeart/2008/layout/LinedList"/>
    <dgm:cxn modelId="{3BE545E9-773A-4448-B3D3-B91E44B18A51}" type="presParOf" srcId="{91AAF565-30EF-F04F-92F6-50A1D5BA2A0E}" destId="{D3359613-24E9-6F4B-8490-2543F8B171B2}" srcOrd="16" destOrd="0" presId="urn:microsoft.com/office/officeart/2008/layout/LinedList"/>
    <dgm:cxn modelId="{8E50F82F-F5C7-194D-A736-1706E8CF0A7C}" type="presParOf" srcId="{91AAF565-30EF-F04F-92F6-50A1D5BA2A0E}" destId="{6A5C744D-223F-2B4E-89CC-86274F3C21D5}" srcOrd="17" destOrd="0" presId="urn:microsoft.com/office/officeart/2008/layout/LinedList"/>
    <dgm:cxn modelId="{55EA7980-4772-5749-ADC7-E226AD7D3528}" type="presParOf" srcId="{6A5C744D-223F-2B4E-89CC-86274F3C21D5}" destId="{C25109A3-9A2B-1443-9129-BC508615FE4B}" srcOrd="0" destOrd="0" presId="urn:microsoft.com/office/officeart/2008/layout/LinedList"/>
    <dgm:cxn modelId="{FE54CC7C-0F29-8349-A447-B55EA1AB3F80}" type="presParOf" srcId="{6A5C744D-223F-2B4E-89CC-86274F3C21D5}" destId="{9DF72340-7708-1A40-92DE-54741C485F29}" srcOrd="1" destOrd="0" presId="urn:microsoft.com/office/officeart/2008/layout/LinedList"/>
    <dgm:cxn modelId="{EDED5DFA-802A-B74D-8DEF-2612E03A5C5D}" type="presParOf" srcId="{91AAF565-30EF-F04F-92F6-50A1D5BA2A0E}" destId="{1EDC83CC-F7B6-7545-BB4D-45A8DB8194B6}" srcOrd="18" destOrd="0" presId="urn:microsoft.com/office/officeart/2008/layout/LinedList"/>
    <dgm:cxn modelId="{A1133103-EE04-3148-A528-209550D1EC57}" type="presParOf" srcId="{91AAF565-30EF-F04F-92F6-50A1D5BA2A0E}" destId="{8F33BDE7-8C1A-CE4A-96FF-395F9A3C619F}" srcOrd="19" destOrd="0" presId="urn:microsoft.com/office/officeart/2008/layout/LinedList"/>
    <dgm:cxn modelId="{90444094-DEF7-C442-9054-29A87DBBC8E3}" type="presParOf" srcId="{8F33BDE7-8C1A-CE4A-96FF-395F9A3C619F}" destId="{B359CE33-AA63-F045-B77F-BB4A99B6A778}" srcOrd="0" destOrd="0" presId="urn:microsoft.com/office/officeart/2008/layout/LinedList"/>
    <dgm:cxn modelId="{946C9E12-838E-BB4F-AB24-94F4E4997C65}" type="presParOf" srcId="{8F33BDE7-8C1A-CE4A-96FF-395F9A3C619F}" destId="{1B295BA5-A9D7-8D44-9827-D24C5F93C3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FCE7EC-24A0-41E9-9C82-CD5575F9E1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3E54A0-84BD-46F4-8318-8DF41569A9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Involves reducing the number of resources required to describe a large set of data. </a:t>
          </a:r>
        </a:p>
      </dgm:t>
    </dgm:pt>
    <dgm:pt modelId="{0D35756C-CA0D-468C-8887-949D91810E24}" type="parTrans" cxnId="{23541ED0-098D-450D-9171-3392165B898D}">
      <dgm:prSet/>
      <dgm:spPr/>
      <dgm:t>
        <a:bodyPr/>
        <a:lstStyle/>
        <a:p>
          <a:endParaRPr lang="en-US"/>
        </a:p>
      </dgm:t>
    </dgm:pt>
    <dgm:pt modelId="{D37E68A8-4FBB-4F8E-A64D-F0B55B299EDE}" type="sibTrans" cxnId="{23541ED0-098D-450D-9171-3392165B898D}">
      <dgm:prSet/>
      <dgm:spPr/>
      <dgm:t>
        <a:bodyPr/>
        <a:lstStyle/>
        <a:p>
          <a:endParaRPr lang="en-US"/>
        </a:p>
      </dgm:t>
    </dgm:pt>
    <dgm:pt modelId="{2FB77A0D-4309-467F-9B8D-160B6979C8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Static metadata of the file.</a:t>
          </a:r>
        </a:p>
      </dgm:t>
    </dgm:pt>
    <dgm:pt modelId="{1539C51E-7CF6-4F70-A039-8F3D21175C98}" type="parTrans" cxnId="{349AFD04-5201-4EF9-B491-2AF62CA6D37C}">
      <dgm:prSet/>
      <dgm:spPr/>
      <dgm:t>
        <a:bodyPr/>
        <a:lstStyle/>
        <a:p>
          <a:endParaRPr lang="en-US"/>
        </a:p>
      </dgm:t>
    </dgm:pt>
    <dgm:pt modelId="{742F82C6-6B86-482F-8D9B-AD8CE01C1D41}" type="sibTrans" cxnId="{349AFD04-5201-4EF9-B491-2AF62CA6D37C}">
      <dgm:prSet/>
      <dgm:spPr/>
      <dgm:t>
        <a:bodyPr/>
        <a:lstStyle/>
        <a:p>
          <a:endParaRPr lang="en-US"/>
        </a:p>
      </dgm:t>
    </dgm:pt>
    <dgm:pt modelId="{DED85879-7361-48C4-A635-720F8E6A1F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Parsable attributes of the file.</a:t>
          </a:r>
        </a:p>
      </dgm:t>
    </dgm:pt>
    <dgm:pt modelId="{721237C6-626C-47A8-849C-E98355BB4EEC}" type="parTrans" cxnId="{307C9913-D78C-46FA-8E5C-5DD5B9CC21B0}">
      <dgm:prSet/>
      <dgm:spPr/>
      <dgm:t>
        <a:bodyPr/>
        <a:lstStyle/>
        <a:p>
          <a:endParaRPr lang="en-US"/>
        </a:p>
      </dgm:t>
    </dgm:pt>
    <dgm:pt modelId="{4B52EA9D-BDA5-49E7-BEDD-92D72DD5820A}" type="sibTrans" cxnId="{307C9913-D78C-46FA-8E5C-5DD5B9CC21B0}">
      <dgm:prSet/>
      <dgm:spPr/>
      <dgm:t>
        <a:bodyPr/>
        <a:lstStyle/>
        <a:p>
          <a:endParaRPr lang="en-US"/>
        </a:p>
      </dgm:t>
    </dgm:pt>
    <dgm:pt modelId="{7423FC94-4D1E-42FE-9C3A-F9BEB09F00E1}" type="pres">
      <dgm:prSet presAssocID="{ADFCE7EC-24A0-41E9-9C82-CD5575F9E1D9}" presName="root" presStyleCnt="0">
        <dgm:presLayoutVars>
          <dgm:dir/>
          <dgm:resizeHandles val="exact"/>
        </dgm:presLayoutVars>
      </dgm:prSet>
      <dgm:spPr/>
    </dgm:pt>
    <dgm:pt modelId="{4538E164-1B99-4C3B-B36C-845CFDE06184}" type="pres">
      <dgm:prSet presAssocID="{043E54A0-84BD-46F4-8318-8DF41569A96B}" presName="compNode" presStyleCnt="0"/>
      <dgm:spPr/>
    </dgm:pt>
    <dgm:pt modelId="{BBFD5BC7-5AC6-4936-8D31-B2AC29B4FA4F}" type="pres">
      <dgm:prSet presAssocID="{043E54A0-84BD-46F4-8318-8DF41569A96B}" presName="bgRect" presStyleLbl="bgShp" presStyleIdx="0" presStyleCnt="3"/>
      <dgm:spPr/>
    </dgm:pt>
    <dgm:pt modelId="{6489C1DC-EEEF-43CD-8285-BF303130EBBD}" type="pres">
      <dgm:prSet presAssocID="{043E54A0-84BD-46F4-8318-8DF41569A9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E614BD-5ABC-4EEC-9A04-4B534C19E4C9}" type="pres">
      <dgm:prSet presAssocID="{043E54A0-84BD-46F4-8318-8DF41569A96B}" presName="spaceRect" presStyleCnt="0"/>
      <dgm:spPr/>
    </dgm:pt>
    <dgm:pt modelId="{E4423148-6897-471B-99F2-7E1DF111B6D9}" type="pres">
      <dgm:prSet presAssocID="{043E54A0-84BD-46F4-8318-8DF41569A96B}" presName="parTx" presStyleLbl="revTx" presStyleIdx="0" presStyleCnt="3">
        <dgm:presLayoutVars>
          <dgm:chMax val="0"/>
          <dgm:chPref val="0"/>
        </dgm:presLayoutVars>
      </dgm:prSet>
      <dgm:spPr/>
    </dgm:pt>
    <dgm:pt modelId="{5A0B7E2D-00D2-4F05-A0B9-8CE7479F1A87}" type="pres">
      <dgm:prSet presAssocID="{D37E68A8-4FBB-4F8E-A64D-F0B55B299EDE}" presName="sibTrans" presStyleCnt="0"/>
      <dgm:spPr/>
    </dgm:pt>
    <dgm:pt modelId="{19671D9D-D931-413B-8A05-4B2712BC1378}" type="pres">
      <dgm:prSet presAssocID="{2FB77A0D-4309-467F-9B8D-160B6979C864}" presName="compNode" presStyleCnt="0"/>
      <dgm:spPr/>
    </dgm:pt>
    <dgm:pt modelId="{AFC672C2-B82F-45F6-917C-C32351AEABE6}" type="pres">
      <dgm:prSet presAssocID="{2FB77A0D-4309-467F-9B8D-160B6979C864}" presName="bgRect" presStyleLbl="bgShp" presStyleIdx="1" presStyleCnt="3"/>
      <dgm:spPr/>
    </dgm:pt>
    <dgm:pt modelId="{163DDBE5-FE86-4F3A-A656-1BBE8D74A3FA}" type="pres">
      <dgm:prSet presAssocID="{2FB77A0D-4309-467F-9B8D-160B6979C8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4D332C9-D87B-4AB0-B515-B40C0771CE3D}" type="pres">
      <dgm:prSet presAssocID="{2FB77A0D-4309-467F-9B8D-160B6979C864}" presName="spaceRect" presStyleCnt="0"/>
      <dgm:spPr/>
    </dgm:pt>
    <dgm:pt modelId="{EDEE11BF-0403-4418-8BB4-75F7A1277342}" type="pres">
      <dgm:prSet presAssocID="{2FB77A0D-4309-467F-9B8D-160B6979C864}" presName="parTx" presStyleLbl="revTx" presStyleIdx="1" presStyleCnt="3">
        <dgm:presLayoutVars>
          <dgm:chMax val="0"/>
          <dgm:chPref val="0"/>
        </dgm:presLayoutVars>
      </dgm:prSet>
      <dgm:spPr/>
    </dgm:pt>
    <dgm:pt modelId="{BAA815EB-0ECB-45CE-A5C5-591B1CEAC926}" type="pres">
      <dgm:prSet presAssocID="{742F82C6-6B86-482F-8D9B-AD8CE01C1D41}" presName="sibTrans" presStyleCnt="0"/>
      <dgm:spPr/>
    </dgm:pt>
    <dgm:pt modelId="{AD31D429-C5C5-4C38-BFE7-180739CD99F6}" type="pres">
      <dgm:prSet presAssocID="{DED85879-7361-48C4-A635-720F8E6A1FB4}" presName="compNode" presStyleCnt="0"/>
      <dgm:spPr/>
    </dgm:pt>
    <dgm:pt modelId="{59F39909-081B-48E3-B40F-BF40280B329A}" type="pres">
      <dgm:prSet presAssocID="{DED85879-7361-48C4-A635-720F8E6A1FB4}" presName="bgRect" presStyleLbl="bgShp" presStyleIdx="2" presStyleCnt="3"/>
      <dgm:spPr/>
    </dgm:pt>
    <dgm:pt modelId="{86473323-FA67-4AE9-A091-BB0CC686F174}" type="pres">
      <dgm:prSet presAssocID="{DED85879-7361-48C4-A635-720F8E6A1F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1D613CC-2110-4F34-A343-1C1AF5EAC48E}" type="pres">
      <dgm:prSet presAssocID="{DED85879-7361-48C4-A635-720F8E6A1FB4}" presName="spaceRect" presStyleCnt="0"/>
      <dgm:spPr/>
    </dgm:pt>
    <dgm:pt modelId="{943371BF-E723-4281-8BDA-4EA41E505C65}" type="pres">
      <dgm:prSet presAssocID="{DED85879-7361-48C4-A635-720F8E6A1F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9AFD04-5201-4EF9-B491-2AF62CA6D37C}" srcId="{ADFCE7EC-24A0-41E9-9C82-CD5575F9E1D9}" destId="{2FB77A0D-4309-467F-9B8D-160B6979C864}" srcOrd="1" destOrd="0" parTransId="{1539C51E-7CF6-4F70-A039-8F3D21175C98}" sibTransId="{742F82C6-6B86-482F-8D9B-AD8CE01C1D41}"/>
    <dgm:cxn modelId="{307C9913-D78C-46FA-8E5C-5DD5B9CC21B0}" srcId="{ADFCE7EC-24A0-41E9-9C82-CD5575F9E1D9}" destId="{DED85879-7361-48C4-A635-720F8E6A1FB4}" srcOrd="2" destOrd="0" parTransId="{721237C6-626C-47A8-849C-E98355BB4EEC}" sibTransId="{4B52EA9D-BDA5-49E7-BEDD-92D72DD5820A}"/>
    <dgm:cxn modelId="{EC23A661-B975-0E48-905B-4F0F5C6C9F5B}" type="presOf" srcId="{043E54A0-84BD-46F4-8318-8DF41569A96B}" destId="{E4423148-6897-471B-99F2-7E1DF111B6D9}" srcOrd="0" destOrd="0" presId="urn:microsoft.com/office/officeart/2018/2/layout/IconVerticalSolidList"/>
    <dgm:cxn modelId="{7630E9A1-385C-F049-B922-204C2C1F4B3B}" type="presOf" srcId="{2FB77A0D-4309-467F-9B8D-160B6979C864}" destId="{EDEE11BF-0403-4418-8BB4-75F7A1277342}" srcOrd="0" destOrd="0" presId="urn:microsoft.com/office/officeart/2018/2/layout/IconVerticalSolidList"/>
    <dgm:cxn modelId="{23541ED0-098D-450D-9171-3392165B898D}" srcId="{ADFCE7EC-24A0-41E9-9C82-CD5575F9E1D9}" destId="{043E54A0-84BD-46F4-8318-8DF41569A96B}" srcOrd="0" destOrd="0" parTransId="{0D35756C-CA0D-468C-8887-949D91810E24}" sibTransId="{D37E68A8-4FBB-4F8E-A64D-F0B55B299EDE}"/>
    <dgm:cxn modelId="{550930E9-22D8-B642-B870-A0FC5EA2319E}" type="presOf" srcId="{DED85879-7361-48C4-A635-720F8E6A1FB4}" destId="{943371BF-E723-4281-8BDA-4EA41E505C65}" srcOrd="0" destOrd="0" presId="urn:microsoft.com/office/officeart/2018/2/layout/IconVerticalSolidList"/>
    <dgm:cxn modelId="{A5B970FD-938A-B640-BD69-EE0503AF9CC9}" type="presOf" srcId="{ADFCE7EC-24A0-41E9-9C82-CD5575F9E1D9}" destId="{7423FC94-4D1E-42FE-9C3A-F9BEB09F00E1}" srcOrd="0" destOrd="0" presId="urn:microsoft.com/office/officeart/2018/2/layout/IconVerticalSolidList"/>
    <dgm:cxn modelId="{CFBA8510-76EE-504B-A3BB-7C7182B957C2}" type="presParOf" srcId="{7423FC94-4D1E-42FE-9C3A-F9BEB09F00E1}" destId="{4538E164-1B99-4C3B-B36C-845CFDE06184}" srcOrd="0" destOrd="0" presId="urn:microsoft.com/office/officeart/2018/2/layout/IconVerticalSolidList"/>
    <dgm:cxn modelId="{80066EB8-2656-4A42-B2FF-1A7A0BD90B07}" type="presParOf" srcId="{4538E164-1B99-4C3B-B36C-845CFDE06184}" destId="{BBFD5BC7-5AC6-4936-8D31-B2AC29B4FA4F}" srcOrd="0" destOrd="0" presId="urn:microsoft.com/office/officeart/2018/2/layout/IconVerticalSolidList"/>
    <dgm:cxn modelId="{6BFF4819-DB68-0F42-8A7E-4D0B06D8D855}" type="presParOf" srcId="{4538E164-1B99-4C3B-B36C-845CFDE06184}" destId="{6489C1DC-EEEF-43CD-8285-BF303130EBBD}" srcOrd="1" destOrd="0" presId="urn:microsoft.com/office/officeart/2018/2/layout/IconVerticalSolidList"/>
    <dgm:cxn modelId="{750C5B6F-9FEA-C04C-9929-8B4647A58F9F}" type="presParOf" srcId="{4538E164-1B99-4C3B-B36C-845CFDE06184}" destId="{B1E614BD-5ABC-4EEC-9A04-4B534C19E4C9}" srcOrd="2" destOrd="0" presId="urn:microsoft.com/office/officeart/2018/2/layout/IconVerticalSolidList"/>
    <dgm:cxn modelId="{FF7AD222-2964-0142-A1CC-9FC8D7296E55}" type="presParOf" srcId="{4538E164-1B99-4C3B-B36C-845CFDE06184}" destId="{E4423148-6897-471B-99F2-7E1DF111B6D9}" srcOrd="3" destOrd="0" presId="urn:microsoft.com/office/officeart/2018/2/layout/IconVerticalSolidList"/>
    <dgm:cxn modelId="{89E10087-A2B2-B943-87A9-DDBF3640B915}" type="presParOf" srcId="{7423FC94-4D1E-42FE-9C3A-F9BEB09F00E1}" destId="{5A0B7E2D-00D2-4F05-A0B9-8CE7479F1A87}" srcOrd="1" destOrd="0" presId="urn:microsoft.com/office/officeart/2018/2/layout/IconVerticalSolidList"/>
    <dgm:cxn modelId="{D0B09058-24E7-8E46-85C7-71B62FCCC0EF}" type="presParOf" srcId="{7423FC94-4D1E-42FE-9C3A-F9BEB09F00E1}" destId="{19671D9D-D931-413B-8A05-4B2712BC1378}" srcOrd="2" destOrd="0" presId="urn:microsoft.com/office/officeart/2018/2/layout/IconVerticalSolidList"/>
    <dgm:cxn modelId="{4E4F9D52-FC60-3841-B46B-3A546D74FB42}" type="presParOf" srcId="{19671D9D-D931-413B-8A05-4B2712BC1378}" destId="{AFC672C2-B82F-45F6-917C-C32351AEABE6}" srcOrd="0" destOrd="0" presId="urn:microsoft.com/office/officeart/2018/2/layout/IconVerticalSolidList"/>
    <dgm:cxn modelId="{29429979-1E7D-584B-B780-8DA89064AA17}" type="presParOf" srcId="{19671D9D-D931-413B-8A05-4B2712BC1378}" destId="{163DDBE5-FE86-4F3A-A656-1BBE8D74A3FA}" srcOrd="1" destOrd="0" presId="urn:microsoft.com/office/officeart/2018/2/layout/IconVerticalSolidList"/>
    <dgm:cxn modelId="{4F51F081-C9B6-3640-83BE-D6A9D889C4FA}" type="presParOf" srcId="{19671D9D-D931-413B-8A05-4B2712BC1378}" destId="{B4D332C9-D87B-4AB0-B515-B40C0771CE3D}" srcOrd="2" destOrd="0" presId="urn:microsoft.com/office/officeart/2018/2/layout/IconVerticalSolidList"/>
    <dgm:cxn modelId="{279C8F29-5B6E-5844-99E2-BDE1560A13FE}" type="presParOf" srcId="{19671D9D-D931-413B-8A05-4B2712BC1378}" destId="{EDEE11BF-0403-4418-8BB4-75F7A1277342}" srcOrd="3" destOrd="0" presId="urn:microsoft.com/office/officeart/2018/2/layout/IconVerticalSolidList"/>
    <dgm:cxn modelId="{35DB6410-15A3-034C-A2FB-D293A7C0513A}" type="presParOf" srcId="{7423FC94-4D1E-42FE-9C3A-F9BEB09F00E1}" destId="{BAA815EB-0ECB-45CE-A5C5-591B1CEAC926}" srcOrd="3" destOrd="0" presId="urn:microsoft.com/office/officeart/2018/2/layout/IconVerticalSolidList"/>
    <dgm:cxn modelId="{D12C852F-E1EB-744C-BC67-3D66CA3017D9}" type="presParOf" srcId="{7423FC94-4D1E-42FE-9C3A-F9BEB09F00E1}" destId="{AD31D429-C5C5-4C38-BFE7-180739CD99F6}" srcOrd="4" destOrd="0" presId="urn:microsoft.com/office/officeart/2018/2/layout/IconVerticalSolidList"/>
    <dgm:cxn modelId="{E7C22A7B-EDB4-B741-B697-0EDFAC1EF246}" type="presParOf" srcId="{AD31D429-C5C5-4C38-BFE7-180739CD99F6}" destId="{59F39909-081B-48E3-B40F-BF40280B329A}" srcOrd="0" destOrd="0" presId="urn:microsoft.com/office/officeart/2018/2/layout/IconVerticalSolidList"/>
    <dgm:cxn modelId="{A93B2E3D-E647-1648-BC2A-0EA9F5FBC24A}" type="presParOf" srcId="{AD31D429-C5C5-4C38-BFE7-180739CD99F6}" destId="{86473323-FA67-4AE9-A091-BB0CC686F174}" srcOrd="1" destOrd="0" presId="urn:microsoft.com/office/officeart/2018/2/layout/IconVerticalSolidList"/>
    <dgm:cxn modelId="{DC6D4954-700B-A24E-B2F9-3D2D4E28AE4E}" type="presParOf" srcId="{AD31D429-C5C5-4C38-BFE7-180739CD99F6}" destId="{41D613CC-2110-4F34-A343-1C1AF5EAC48E}" srcOrd="2" destOrd="0" presId="urn:microsoft.com/office/officeart/2018/2/layout/IconVerticalSolidList"/>
    <dgm:cxn modelId="{453C0000-66A2-D146-BBD3-5C68CD053AD0}" type="presParOf" srcId="{AD31D429-C5C5-4C38-BFE7-180739CD99F6}" destId="{943371BF-E723-4281-8BDA-4EA41E505C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583511-3E93-48B8-84E9-4D81CE6F2B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F663E8-78CC-4097-9E83-50D2AF15F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Deciding on important file formats (EXE, PDF, OFFICE, ZIP).</a:t>
          </a:r>
        </a:p>
      </dgm:t>
    </dgm:pt>
    <dgm:pt modelId="{74DFE909-D5EE-44FB-ADC8-1BCB7E067A19}" type="parTrans" cxnId="{C37D879A-29C4-4E78-B2B4-B15F6874A9C7}">
      <dgm:prSet/>
      <dgm:spPr/>
      <dgm:t>
        <a:bodyPr/>
        <a:lstStyle/>
        <a:p>
          <a:endParaRPr lang="en-US"/>
        </a:p>
      </dgm:t>
    </dgm:pt>
    <dgm:pt modelId="{B24207B1-31BC-4499-89C8-9F491B73091E}" type="sibTrans" cxnId="{C37D879A-29C4-4E78-B2B4-B15F6874A9C7}">
      <dgm:prSet/>
      <dgm:spPr/>
      <dgm:t>
        <a:bodyPr/>
        <a:lstStyle/>
        <a:p>
          <a:endParaRPr lang="en-US"/>
        </a:p>
      </dgm:t>
    </dgm:pt>
    <dgm:pt modelId="{26D0A62A-12E4-43A8-B75E-A348A6F5D7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Deciding on feature extraction engines: </a:t>
          </a:r>
        </a:p>
      </dgm:t>
    </dgm:pt>
    <dgm:pt modelId="{818E1061-3B2A-48AA-ABDA-C4A6AACF9B15}" type="parTrans" cxnId="{B4AC2A3E-6DD4-471A-B8CD-C2870B0ECAA0}">
      <dgm:prSet/>
      <dgm:spPr/>
      <dgm:t>
        <a:bodyPr/>
        <a:lstStyle/>
        <a:p>
          <a:endParaRPr lang="en-US"/>
        </a:p>
      </dgm:t>
    </dgm:pt>
    <dgm:pt modelId="{13081011-1DA0-447D-957C-017A25FE3208}" type="sibTrans" cxnId="{B4AC2A3E-6DD4-471A-B8CD-C2870B0ECAA0}">
      <dgm:prSet/>
      <dgm:spPr/>
      <dgm:t>
        <a:bodyPr/>
        <a:lstStyle/>
        <a:p>
          <a:endParaRPr lang="en-US"/>
        </a:p>
      </dgm:t>
    </dgm:pt>
    <dgm:pt modelId="{8E5B577C-82CC-400E-A1AF-BBE5404857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 : Pefile, Pe-parse.</a:t>
          </a:r>
        </a:p>
      </dgm:t>
    </dgm:pt>
    <dgm:pt modelId="{8A45DAEE-5A92-4D3B-9056-C9016B97712D}" type="parTrans" cxnId="{8D9B2B38-657B-42DA-B305-BB3F7BC8A79C}">
      <dgm:prSet/>
      <dgm:spPr/>
      <dgm:t>
        <a:bodyPr/>
        <a:lstStyle/>
        <a:p>
          <a:endParaRPr lang="en-US"/>
        </a:p>
      </dgm:t>
    </dgm:pt>
    <dgm:pt modelId="{54C53332-31BE-436E-8140-05CD95B76A61}" type="sibTrans" cxnId="{8D9B2B38-657B-42DA-B305-BB3F7BC8A79C}">
      <dgm:prSet/>
      <dgm:spPr/>
      <dgm:t>
        <a:bodyPr/>
        <a:lstStyle/>
        <a:p>
          <a:endParaRPr lang="en-US"/>
        </a:p>
      </dgm:t>
    </dgm:pt>
    <dgm:pt modelId="{6A14E4C3-D287-4172-9349-F270A72F6B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PDF: pdf-parser, Pypdf.</a:t>
          </a:r>
        </a:p>
      </dgm:t>
    </dgm:pt>
    <dgm:pt modelId="{7B82FAB6-7B64-416D-A77F-94CD41C962B1}" type="parTrans" cxnId="{EADC5CBD-C961-477D-BCB5-CBF1D2690FFE}">
      <dgm:prSet/>
      <dgm:spPr/>
      <dgm:t>
        <a:bodyPr/>
        <a:lstStyle/>
        <a:p>
          <a:endParaRPr lang="en-US"/>
        </a:p>
      </dgm:t>
    </dgm:pt>
    <dgm:pt modelId="{6BA541F5-1E5F-435D-86F3-B2A3D68D4CF4}" type="sibTrans" cxnId="{EADC5CBD-C961-477D-BCB5-CBF1D2690FFE}">
      <dgm:prSet/>
      <dgm:spPr/>
      <dgm:t>
        <a:bodyPr/>
        <a:lstStyle/>
        <a:p>
          <a:endParaRPr lang="en-US"/>
        </a:p>
      </dgm:t>
    </dgm:pt>
    <dgm:pt modelId="{1F7B646E-ABA4-4366-8ABE-834FF1F28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OFFICE: Oletools, Oledump.</a:t>
          </a:r>
        </a:p>
      </dgm:t>
    </dgm:pt>
    <dgm:pt modelId="{6CE29E80-CD81-44C6-8CE6-C4447023ACE2}" type="parTrans" cxnId="{EFA542BF-F6B7-429A-BB06-6E1B45C7CE81}">
      <dgm:prSet/>
      <dgm:spPr/>
      <dgm:t>
        <a:bodyPr/>
        <a:lstStyle/>
        <a:p>
          <a:endParaRPr lang="en-US"/>
        </a:p>
      </dgm:t>
    </dgm:pt>
    <dgm:pt modelId="{6F0D5481-9FA9-48D4-81C9-8F95431123AD}" type="sibTrans" cxnId="{EFA542BF-F6B7-429A-BB06-6E1B45C7CE81}">
      <dgm:prSet/>
      <dgm:spPr/>
      <dgm:t>
        <a:bodyPr/>
        <a:lstStyle/>
        <a:p>
          <a:endParaRPr lang="en-US"/>
        </a:p>
      </dgm:t>
    </dgm:pt>
    <dgm:pt modelId="{8E9D0DE7-49AB-4F74-BCBC-D30DCD77119A}" type="pres">
      <dgm:prSet presAssocID="{43583511-3E93-48B8-84E9-4D81CE6F2B6F}" presName="root" presStyleCnt="0">
        <dgm:presLayoutVars>
          <dgm:dir/>
          <dgm:resizeHandles val="exact"/>
        </dgm:presLayoutVars>
      </dgm:prSet>
      <dgm:spPr/>
    </dgm:pt>
    <dgm:pt modelId="{FBFE34A2-A97A-490B-9B8A-4C9408395EEE}" type="pres">
      <dgm:prSet presAssocID="{80F663E8-78CC-4097-9E83-50D2AF15F678}" presName="compNode" presStyleCnt="0"/>
      <dgm:spPr/>
    </dgm:pt>
    <dgm:pt modelId="{3460EC17-5DB7-4D81-A199-00FCB28696C8}" type="pres">
      <dgm:prSet presAssocID="{80F663E8-78CC-4097-9E83-50D2AF15F678}" presName="bgRect" presStyleLbl="bgShp" presStyleIdx="0" presStyleCnt="5"/>
      <dgm:spPr/>
    </dgm:pt>
    <dgm:pt modelId="{01DE8A3A-0E46-486F-BF15-5E28133331C5}" type="pres">
      <dgm:prSet presAssocID="{80F663E8-78CC-4097-9E83-50D2AF15F6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65C76328-8109-4941-99F2-BFA9F5B440DB}" type="pres">
      <dgm:prSet presAssocID="{80F663E8-78CC-4097-9E83-50D2AF15F678}" presName="spaceRect" presStyleCnt="0"/>
      <dgm:spPr/>
    </dgm:pt>
    <dgm:pt modelId="{38407979-7F3A-4E05-A37F-61379B6A6091}" type="pres">
      <dgm:prSet presAssocID="{80F663E8-78CC-4097-9E83-50D2AF15F678}" presName="parTx" presStyleLbl="revTx" presStyleIdx="0" presStyleCnt="5">
        <dgm:presLayoutVars>
          <dgm:chMax val="0"/>
          <dgm:chPref val="0"/>
        </dgm:presLayoutVars>
      </dgm:prSet>
      <dgm:spPr/>
    </dgm:pt>
    <dgm:pt modelId="{40F9909D-4284-4672-B5ED-9E99782CF1E4}" type="pres">
      <dgm:prSet presAssocID="{B24207B1-31BC-4499-89C8-9F491B73091E}" presName="sibTrans" presStyleCnt="0"/>
      <dgm:spPr/>
    </dgm:pt>
    <dgm:pt modelId="{BBBDAAFC-DB77-4984-8465-9A07BB0B3495}" type="pres">
      <dgm:prSet presAssocID="{26D0A62A-12E4-43A8-B75E-A348A6F5D70A}" presName="compNode" presStyleCnt="0"/>
      <dgm:spPr/>
    </dgm:pt>
    <dgm:pt modelId="{B3A67079-1019-4D58-809A-99A1E80BD357}" type="pres">
      <dgm:prSet presAssocID="{26D0A62A-12E4-43A8-B75E-A348A6F5D70A}" presName="bgRect" presStyleLbl="bgShp" presStyleIdx="1" presStyleCnt="5"/>
      <dgm:spPr/>
    </dgm:pt>
    <dgm:pt modelId="{379C94CD-4E2F-4041-BAFF-0649852696E0}" type="pres">
      <dgm:prSet presAssocID="{26D0A62A-12E4-43A8-B75E-A348A6F5D7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10176B-2B15-46EC-960A-4639C6AE621B}" type="pres">
      <dgm:prSet presAssocID="{26D0A62A-12E4-43A8-B75E-A348A6F5D70A}" presName="spaceRect" presStyleCnt="0"/>
      <dgm:spPr/>
    </dgm:pt>
    <dgm:pt modelId="{72A82BC4-373C-42BE-BE85-AEA6C6934C0E}" type="pres">
      <dgm:prSet presAssocID="{26D0A62A-12E4-43A8-B75E-A348A6F5D70A}" presName="parTx" presStyleLbl="revTx" presStyleIdx="1" presStyleCnt="5">
        <dgm:presLayoutVars>
          <dgm:chMax val="0"/>
          <dgm:chPref val="0"/>
        </dgm:presLayoutVars>
      </dgm:prSet>
      <dgm:spPr/>
    </dgm:pt>
    <dgm:pt modelId="{D2A55FC9-E343-4040-B020-35BC3A1D66E7}" type="pres">
      <dgm:prSet presAssocID="{13081011-1DA0-447D-957C-017A25FE3208}" presName="sibTrans" presStyleCnt="0"/>
      <dgm:spPr/>
    </dgm:pt>
    <dgm:pt modelId="{B66DF61D-30A7-4C5F-9423-CBA7D1CDDADC}" type="pres">
      <dgm:prSet presAssocID="{8E5B577C-82CC-400E-A1AF-BBE5404857F5}" presName="compNode" presStyleCnt="0"/>
      <dgm:spPr/>
    </dgm:pt>
    <dgm:pt modelId="{CC48A08A-B4F5-43F0-9BFE-B087A553C39D}" type="pres">
      <dgm:prSet presAssocID="{8E5B577C-82CC-400E-A1AF-BBE5404857F5}" presName="bgRect" presStyleLbl="bgShp" presStyleIdx="2" presStyleCnt="5"/>
      <dgm:spPr/>
    </dgm:pt>
    <dgm:pt modelId="{47BC0580-2F59-4774-BAC2-1A40ACB3324B}" type="pres">
      <dgm:prSet presAssocID="{8E5B577C-82CC-400E-A1AF-BBE5404857F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0DFE3DF-155F-4780-B65A-D24472C54B51}" type="pres">
      <dgm:prSet presAssocID="{8E5B577C-82CC-400E-A1AF-BBE5404857F5}" presName="spaceRect" presStyleCnt="0"/>
      <dgm:spPr/>
    </dgm:pt>
    <dgm:pt modelId="{014249FA-7BF1-48A5-8DE4-FDCA84AFA43C}" type="pres">
      <dgm:prSet presAssocID="{8E5B577C-82CC-400E-A1AF-BBE5404857F5}" presName="parTx" presStyleLbl="revTx" presStyleIdx="2" presStyleCnt="5">
        <dgm:presLayoutVars>
          <dgm:chMax val="0"/>
          <dgm:chPref val="0"/>
        </dgm:presLayoutVars>
      </dgm:prSet>
      <dgm:spPr/>
    </dgm:pt>
    <dgm:pt modelId="{600B6AD5-454F-4E3A-BE84-198376AF6FE2}" type="pres">
      <dgm:prSet presAssocID="{54C53332-31BE-436E-8140-05CD95B76A61}" presName="sibTrans" presStyleCnt="0"/>
      <dgm:spPr/>
    </dgm:pt>
    <dgm:pt modelId="{3EE60D3C-F148-4CAD-A05B-D048F5BDE923}" type="pres">
      <dgm:prSet presAssocID="{6A14E4C3-D287-4172-9349-F270A72F6BAE}" presName="compNode" presStyleCnt="0"/>
      <dgm:spPr/>
    </dgm:pt>
    <dgm:pt modelId="{5ED52D7E-E617-46B5-832B-489A2C9596C4}" type="pres">
      <dgm:prSet presAssocID="{6A14E4C3-D287-4172-9349-F270A72F6BAE}" presName="bgRect" presStyleLbl="bgShp" presStyleIdx="3" presStyleCnt="5"/>
      <dgm:spPr/>
    </dgm:pt>
    <dgm:pt modelId="{92191546-F3C4-4A08-93FE-6EE535E03075}" type="pres">
      <dgm:prSet presAssocID="{6A14E4C3-D287-4172-9349-F270A72F6BA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E348228E-427D-4260-9BE2-ED06EF196F70}" type="pres">
      <dgm:prSet presAssocID="{6A14E4C3-D287-4172-9349-F270A72F6BAE}" presName="spaceRect" presStyleCnt="0"/>
      <dgm:spPr/>
    </dgm:pt>
    <dgm:pt modelId="{4195105A-5E91-409E-BA3D-7DD77CCC4E7D}" type="pres">
      <dgm:prSet presAssocID="{6A14E4C3-D287-4172-9349-F270A72F6BAE}" presName="parTx" presStyleLbl="revTx" presStyleIdx="3" presStyleCnt="5">
        <dgm:presLayoutVars>
          <dgm:chMax val="0"/>
          <dgm:chPref val="0"/>
        </dgm:presLayoutVars>
      </dgm:prSet>
      <dgm:spPr/>
    </dgm:pt>
    <dgm:pt modelId="{7E77B176-E24B-4A04-A9C1-AA46554D4716}" type="pres">
      <dgm:prSet presAssocID="{6BA541F5-1E5F-435D-86F3-B2A3D68D4CF4}" presName="sibTrans" presStyleCnt="0"/>
      <dgm:spPr/>
    </dgm:pt>
    <dgm:pt modelId="{960B5F6E-3E93-4506-81C0-C2E9F61857C7}" type="pres">
      <dgm:prSet presAssocID="{1F7B646E-ABA4-4366-8ABE-834FF1F2889C}" presName="compNode" presStyleCnt="0"/>
      <dgm:spPr/>
    </dgm:pt>
    <dgm:pt modelId="{616FDFDB-E43C-402B-B113-00630F8768A9}" type="pres">
      <dgm:prSet presAssocID="{1F7B646E-ABA4-4366-8ABE-834FF1F2889C}" presName="bgRect" presStyleLbl="bgShp" presStyleIdx="4" presStyleCnt="5"/>
      <dgm:spPr/>
    </dgm:pt>
    <dgm:pt modelId="{7722EDAA-0F2B-488F-AD5A-C72E6260757D}" type="pres">
      <dgm:prSet presAssocID="{1F7B646E-ABA4-4366-8ABE-834FF1F288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852532E-0BC8-42BB-BFCF-8D646266D343}" type="pres">
      <dgm:prSet presAssocID="{1F7B646E-ABA4-4366-8ABE-834FF1F2889C}" presName="spaceRect" presStyleCnt="0"/>
      <dgm:spPr/>
    </dgm:pt>
    <dgm:pt modelId="{8FCA5A61-2E7E-4EFA-9023-B52AED71AA93}" type="pres">
      <dgm:prSet presAssocID="{1F7B646E-ABA4-4366-8ABE-834FF1F2889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9B2B38-657B-42DA-B305-BB3F7BC8A79C}" srcId="{43583511-3E93-48B8-84E9-4D81CE6F2B6F}" destId="{8E5B577C-82CC-400E-A1AF-BBE5404857F5}" srcOrd="2" destOrd="0" parTransId="{8A45DAEE-5A92-4D3B-9056-C9016B97712D}" sibTransId="{54C53332-31BE-436E-8140-05CD95B76A61}"/>
    <dgm:cxn modelId="{B4AC2A3E-6DD4-471A-B8CD-C2870B0ECAA0}" srcId="{43583511-3E93-48B8-84E9-4D81CE6F2B6F}" destId="{26D0A62A-12E4-43A8-B75E-A348A6F5D70A}" srcOrd="1" destOrd="0" parTransId="{818E1061-3B2A-48AA-ABDA-C4A6AACF9B15}" sibTransId="{13081011-1DA0-447D-957C-017A25FE3208}"/>
    <dgm:cxn modelId="{DB2AE754-0FCF-A546-953E-C1C503B7088C}" type="presOf" srcId="{1F7B646E-ABA4-4366-8ABE-834FF1F2889C}" destId="{8FCA5A61-2E7E-4EFA-9023-B52AED71AA93}" srcOrd="0" destOrd="0" presId="urn:microsoft.com/office/officeart/2018/2/layout/IconVerticalSolidList"/>
    <dgm:cxn modelId="{7210B166-4380-9A4A-885E-9B8C9651B22A}" type="presOf" srcId="{80F663E8-78CC-4097-9E83-50D2AF15F678}" destId="{38407979-7F3A-4E05-A37F-61379B6A6091}" srcOrd="0" destOrd="0" presId="urn:microsoft.com/office/officeart/2018/2/layout/IconVerticalSolidList"/>
    <dgm:cxn modelId="{111AD587-EBB6-494A-82E9-9A2EAC623046}" type="presOf" srcId="{26D0A62A-12E4-43A8-B75E-A348A6F5D70A}" destId="{72A82BC4-373C-42BE-BE85-AEA6C6934C0E}" srcOrd="0" destOrd="0" presId="urn:microsoft.com/office/officeart/2018/2/layout/IconVerticalSolidList"/>
    <dgm:cxn modelId="{C37D879A-29C4-4E78-B2B4-B15F6874A9C7}" srcId="{43583511-3E93-48B8-84E9-4D81CE6F2B6F}" destId="{80F663E8-78CC-4097-9E83-50D2AF15F678}" srcOrd="0" destOrd="0" parTransId="{74DFE909-D5EE-44FB-ADC8-1BCB7E067A19}" sibTransId="{B24207B1-31BC-4499-89C8-9F491B73091E}"/>
    <dgm:cxn modelId="{EADC5CBD-C961-477D-BCB5-CBF1D2690FFE}" srcId="{43583511-3E93-48B8-84E9-4D81CE6F2B6F}" destId="{6A14E4C3-D287-4172-9349-F270A72F6BAE}" srcOrd="3" destOrd="0" parTransId="{7B82FAB6-7B64-416D-A77F-94CD41C962B1}" sibTransId="{6BA541F5-1E5F-435D-86F3-B2A3D68D4CF4}"/>
    <dgm:cxn modelId="{EFA542BF-F6B7-429A-BB06-6E1B45C7CE81}" srcId="{43583511-3E93-48B8-84E9-4D81CE6F2B6F}" destId="{1F7B646E-ABA4-4366-8ABE-834FF1F2889C}" srcOrd="4" destOrd="0" parTransId="{6CE29E80-CD81-44C6-8CE6-C4447023ACE2}" sibTransId="{6F0D5481-9FA9-48D4-81C9-8F95431123AD}"/>
    <dgm:cxn modelId="{D693E4E0-067D-424F-853D-76C5261C307D}" type="presOf" srcId="{43583511-3E93-48B8-84E9-4D81CE6F2B6F}" destId="{8E9D0DE7-49AB-4F74-BCBC-D30DCD77119A}" srcOrd="0" destOrd="0" presId="urn:microsoft.com/office/officeart/2018/2/layout/IconVerticalSolidList"/>
    <dgm:cxn modelId="{04F7BBE7-426E-5140-A05E-DA01A0DAF21F}" type="presOf" srcId="{8E5B577C-82CC-400E-A1AF-BBE5404857F5}" destId="{014249FA-7BF1-48A5-8DE4-FDCA84AFA43C}" srcOrd="0" destOrd="0" presId="urn:microsoft.com/office/officeart/2018/2/layout/IconVerticalSolidList"/>
    <dgm:cxn modelId="{6DDF23F0-C8E9-4341-B8C9-BBE340063E5E}" type="presOf" srcId="{6A14E4C3-D287-4172-9349-F270A72F6BAE}" destId="{4195105A-5E91-409E-BA3D-7DD77CCC4E7D}" srcOrd="0" destOrd="0" presId="urn:microsoft.com/office/officeart/2018/2/layout/IconVerticalSolidList"/>
    <dgm:cxn modelId="{18A1F434-B371-8D46-A982-F28933EF12B5}" type="presParOf" srcId="{8E9D0DE7-49AB-4F74-BCBC-D30DCD77119A}" destId="{FBFE34A2-A97A-490B-9B8A-4C9408395EEE}" srcOrd="0" destOrd="0" presId="urn:microsoft.com/office/officeart/2018/2/layout/IconVerticalSolidList"/>
    <dgm:cxn modelId="{7D28A0D2-C717-E844-B6BA-0A1CD94521E1}" type="presParOf" srcId="{FBFE34A2-A97A-490B-9B8A-4C9408395EEE}" destId="{3460EC17-5DB7-4D81-A199-00FCB28696C8}" srcOrd="0" destOrd="0" presId="urn:microsoft.com/office/officeart/2018/2/layout/IconVerticalSolidList"/>
    <dgm:cxn modelId="{6E9AEBCE-C14F-9B46-982D-FF319F20911F}" type="presParOf" srcId="{FBFE34A2-A97A-490B-9B8A-4C9408395EEE}" destId="{01DE8A3A-0E46-486F-BF15-5E28133331C5}" srcOrd="1" destOrd="0" presId="urn:microsoft.com/office/officeart/2018/2/layout/IconVerticalSolidList"/>
    <dgm:cxn modelId="{76878C7A-C6D0-EB4C-B6F3-E59F90D0B5D1}" type="presParOf" srcId="{FBFE34A2-A97A-490B-9B8A-4C9408395EEE}" destId="{65C76328-8109-4941-99F2-BFA9F5B440DB}" srcOrd="2" destOrd="0" presId="urn:microsoft.com/office/officeart/2018/2/layout/IconVerticalSolidList"/>
    <dgm:cxn modelId="{36F33E4B-DB0E-D942-9851-E820283DF901}" type="presParOf" srcId="{FBFE34A2-A97A-490B-9B8A-4C9408395EEE}" destId="{38407979-7F3A-4E05-A37F-61379B6A6091}" srcOrd="3" destOrd="0" presId="urn:microsoft.com/office/officeart/2018/2/layout/IconVerticalSolidList"/>
    <dgm:cxn modelId="{506008CF-1475-B342-B716-83321068BC38}" type="presParOf" srcId="{8E9D0DE7-49AB-4F74-BCBC-D30DCD77119A}" destId="{40F9909D-4284-4672-B5ED-9E99782CF1E4}" srcOrd="1" destOrd="0" presId="urn:microsoft.com/office/officeart/2018/2/layout/IconVerticalSolidList"/>
    <dgm:cxn modelId="{1E723117-DE56-AA4B-9A40-D0DE13907D5D}" type="presParOf" srcId="{8E9D0DE7-49AB-4F74-BCBC-D30DCD77119A}" destId="{BBBDAAFC-DB77-4984-8465-9A07BB0B3495}" srcOrd="2" destOrd="0" presId="urn:microsoft.com/office/officeart/2018/2/layout/IconVerticalSolidList"/>
    <dgm:cxn modelId="{C184AA74-CD31-3744-BE6A-49191376C668}" type="presParOf" srcId="{BBBDAAFC-DB77-4984-8465-9A07BB0B3495}" destId="{B3A67079-1019-4D58-809A-99A1E80BD357}" srcOrd="0" destOrd="0" presId="urn:microsoft.com/office/officeart/2018/2/layout/IconVerticalSolidList"/>
    <dgm:cxn modelId="{B116846C-2DCB-144A-93CF-6FDB98E74B9F}" type="presParOf" srcId="{BBBDAAFC-DB77-4984-8465-9A07BB0B3495}" destId="{379C94CD-4E2F-4041-BAFF-0649852696E0}" srcOrd="1" destOrd="0" presId="urn:microsoft.com/office/officeart/2018/2/layout/IconVerticalSolidList"/>
    <dgm:cxn modelId="{0D91786C-DDBC-534E-83F1-B6D5C3C02E0E}" type="presParOf" srcId="{BBBDAAFC-DB77-4984-8465-9A07BB0B3495}" destId="{BD10176B-2B15-46EC-960A-4639C6AE621B}" srcOrd="2" destOrd="0" presId="urn:microsoft.com/office/officeart/2018/2/layout/IconVerticalSolidList"/>
    <dgm:cxn modelId="{C9F2D2BB-8CF6-1945-A0A0-D71EE905ECF2}" type="presParOf" srcId="{BBBDAAFC-DB77-4984-8465-9A07BB0B3495}" destId="{72A82BC4-373C-42BE-BE85-AEA6C6934C0E}" srcOrd="3" destOrd="0" presId="urn:microsoft.com/office/officeart/2018/2/layout/IconVerticalSolidList"/>
    <dgm:cxn modelId="{F458200A-34A5-EA4E-86F6-F24FE6A2829F}" type="presParOf" srcId="{8E9D0DE7-49AB-4F74-BCBC-D30DCD77119A}" destId="{D2A55FC9-E343-4040-B020-35BC3A1D66E7}" srcOrd="3" destOrd="0" presId="urn:microsoft.com/office/officeart/2018/2/layout/IconVerticalSolidList"/>
    <dgm:cxn modelId="{A82C1A66-18E1-B141-9B1F-FB51B80841C9}" type="presParOf" srcId="{8E9D0DE7-49AB-4F74-BCBC-D30DCD77119A}" destId="{B66DF61D-30A7-4C5F-9423-CBA7D1CDDADC}" srcOrd="4" destOrd="0" presId="urn:microsoft.com/office/officeart/2018/2/layout/IconVerticalSolidList"/>
    <dgm:cxn modelId="{F43567C0-629F-8946-9F6C-79A45C650C80}" type="presParOf" srcId="{B66DF61D-30A7-4C5F-9423-CBA7D1CDDADC}" destId="{CC48A08A-B4F5-43F0-9BFE-B087A553C39D}" srcOrd="0" destOrd="0" presId="urn:microsoft.com/office/officeart/2018/2/layout/IconVerticalSolidList"/>
    <dgm:cxn modelId="{B0630CA5-25F6-FB4B-BBAC-3A9CDA9175FA}" type="presParOf" srcId="{B66DF61D-30A7-4C5F-9423-CBA7D1CDDADC}" destId="{47BC0580-2F59-4774-BAC2-1A40ACB3324B}" srcOrd="1" destOrd="0" presId="urn:microsoft.com/office/officeart/2018/2/layout/IconVerticalSolidList"/>
    <dgm:cxn modelId="{8584BC5F-9BFA-9C42-BCDC-ADB0BE5C49B6}" type="presParOf" srcId="{B66DF61D-30A7-4C5F-9423-CBA7D1CDDADC}" destId="{D0DFE3DF-155F-4780-B65A-D24472C54B51}" srcOrd="2" destOrd="0" presId="urn:microsoft.com/office/officeart/2018/2/layout/IconVerticalSolidList"/>
    <dgm:cxn modelId="{1FF2ABE7-D7B7-A547-AA7A-810508FDC8FF}" type="presParOf" srcId="{B66DF61D-30A7-4C5F-9423-CBA7D1CDDADC}" destId="{014249FA-7BF1-48A5-8DE4-FDCA84AFA43C}" srcOrd="3" destOrd="0" presId="urn:microsoft.com/office/officeart/2018/2/layout/IconVerticalSolidList"/>
    <dgm:cxn modelId="{0C1AD658-50D6-4346-91BA-8B2C0E84595B}" type="presParOf" srcId="{8E9D0DE7-49AB-4F74-BCBC-D30DCD77119A}" destId="{600B6AD5-454F-4E3A-BE84-198376AF6FE2}" srcOrd="5" destOrd="0" presId="urn:microsoft.com/office/officeart/2018/2/layout/IconVerticalSolidList"/>
    <dgm:cxn modelId="{9B0C16F8-B153-DA47-A1AB-04C8EADDD667}" type="presParOf" srcId="{8E9D0DE7-49AB-4F74-BCBC-D30DCD77119A}" destId="{3EE60D3C-F148-4CAD-A05B-D048F5BDE923}" srcOrd="6" destOrd="0" presId="urn:microsoft.com/office/officeart/2018/2/layout/IconVerticalSolidList"/>
    <dgm:cxn modelId="{9F98F873-50BF-DA4D-A1AC-5852FA42B390}" type="presParOf" srcId="{3EE60D3C-F148-4CAD-A05B-D048F5BDE923}" destId="{5ED52D7E-E617-46B5-832B-489A2C9596C4}" srcOrd="0" destOrd="0" presId="urn:microsoft.com/office/officeart/2018/2/layout/IconVerticalSolidList"/>
    <dgm:cxn modelId="{3D8F2637-EB5D-014B-9D12-EC5FDDA40B53}" type="presParOf" srcId="{3EE60D3C-F148-4CAD-A05B-D048F5BDE923}" destId="{92191546-F3C4-4A08-93FE-6EE535E03075}" srcOrd="1" destOrd="0" presId="urn:microsoft.com/office/officeart/2018/2/layout/IconVerticalSolidList"/>
    <dgm:cxn modelId="{FC8BA259-04EE-784C-AEB7-44B72AE98D25}" type="presParOf" srcId="{3EE60D3C-F148-4CAD-A05B-D048F5BDE923}" destId="{E348228E-427D-4260-9BE2-ED06EF196F70}" srcOrd="2" destOrd="0" presId="urn:microsoft.com/office/officeart/2018/2/layout/IconVerticalSolidList"/>
    <dgm:cxn modelId="{6791C24D-5127-D347-AFF9-E263E8376BCF}" type="presParOf" srcId="{3EE60D3C-F148-4CAD-A05B-D048F5BDE923}" destId="{4195105A-5E91-409E-BA3D-7DD77CCC4E7D}" srcOrd="3" destOrd="0" presId="urn:microsoft.com/office/officeart/2018/2/layout/IconVerticalSolidList"/>
    <dgm:cxn modelId="{75A474CE-CA77-E540-813C-89DA247BFE0C}" type="presParOf" srcId="{8E9D0DE7-49AB-4F74-BCBC-D30DCD77119A}" destId="{7E77B176-E24B-4A04-A9C1-AA46554D4716}" srcOrd="7" destOrd="0" presId="urn:microsoft.com/office/officeart/2018/2/layout/IconVerticalSolidList"/>
    <dgm:cxn modelId="{634E6C8F-B955-8946-994A-69E0F434DCF9}" type="presParOf" srcId="{8E9D0DE7-49AB-4F74-BCBC-D30DCD77119A}" destId="{960B5F6E-3E93-4506-81C0-C2E9F61857C7}" srcOrd="8" destOrd="0" presId="urn:microsoft.com/office/officeart/2018/2/layout/IconVerticalSolidList"/>
    <dgm:cxn modelId="{9B48B7C6-7606-E64D-9BD3-6FEF3471165C}" type="presParOf" srcId="{960B5F6E-3E93-4506-81C0-C2E9F61857C7}" destId="{616FDFDB-E43C-402B-B113-00630F8768A9}" srcOrd="0" destOrd="0" presId="urn:microsoft.com/office/officeart/2018/2/layout/IconVerticalSolidList"/>
    <dgm:cxn modelId="{2073419C-A2B8-3943-80D3-5B67EEB13807}" type="presParOf" srcId="{960B5F6E-3E93-4506-81C0-C2E9F61857C7}" destId="{7722EDAA-0F2B-488F-AD5A-C72E6260757D}" srcOrd="1" destOrd="0" presId="urn:microsoft.com/office/officeart/2018/2/layout/IconVerticalSolidList"/>
    <dgm:cxn modelId="{4DEFB054-439B-6C4F-A678-E6BBE5A2764B}" type="presParOf" srcId="{960B5F6E-3E93-4506-81C0-C2E9F61857C7}" destId="{4852532E-0BC8-42BB-BFCF-8D646266D343}" srcOrd="2" destOrd="0" presId="urn:microsoft.com/office/officeart/2018/2/layout/IconVerticalSolidList"/>
    <dgm:cxn modelId="{E8CA240C-866D-AD47-9CF8-5A24A266F9BA}" type="presParOf" srcId="{960B5F6E-3E93-4506-81C0-C2E9F61857C7}" destId="{8FCA5A61-2E7E-4EFA-9023-B52AED71AA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44219F-9B8A-411F-AB0C-06F2475C8D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B4F80FC-BC19-4F64-8160-9B338C04332C}">
      <dgm:prSet/>
      <dgm:spPr/>
      <dgm:t>
        <a:bodyPr/>
        <a:lstStyle/>
        <a:p>
          <a:r>
            <a:rPr lang="en-US"/>
            <a:t>PDF</a:t>
          </a:r>
        </a:p>
      </dgm:t>
    </dgm:pt>
    <dgm:pt modelId="{3F4CBA5D-33A3-49E4-B514-3C275EF584F0}" type="parTrans" cxnId="{22DC47C9-707A-4DD8-B16E-D7113FE0EE64}">
      <dgm:prSet/>
      <dgm:spPr/>
      <dgm:t>
        <a:bodyPr/>
        <a:lstStyle/>
        <a:p>
          <a:endParaRPr lang="en-US"/>
        </a:p>
      </dgm:t>
    </dgm:pt>
    <dgm:pt modelId="{6AD143D9-A698-4645-B683-9A5E206CA802}" type="sibTrans" cxnId="{22DC47C9-707A-4DD8-B16E-D7113FE0EE64}">
      <dgm:prSet/>
      <dgm:spPr/>
      <dgm:t>
        <a:bodyPr/>
        <a:lstStyle/>
        <a:p>
          <a:endParaRPr lang="en-US"/>
        </a:p>
      </dgm:t>
    </dgm:pt>
    <dgm:pt modelId="{0A1A68CF-E883-401A-AC77-35B2228D40B7}">
      <dgm:prSet/>
      <dgm:spPr/>
      <dgm:t>
        <a:bodyPr/>
        <a:lstStyle/>
        <a:p>
          <a:r>
            <a:rPr lang="en-US"/>
            <a:t>Office</a:t>
          </a:r>
        </a:p>
      </dgm:t>
    </dgm:pt>
    <dgm:pt modelId="{55F6061D-DB42-42D5-A888-D861D52E8C20}" type="parTrans" cxnId="{78246C05-ED09-4A75-9A40-B7CD886F9A84}">
      <dgm:prSet/>
      <dgm:spPr/>
      <dgm:t>
        <a:bodyPr/>
        <a:lstStyle/>
        <a:p>
          <a:endParaRPr lang="en-US"/>
        </a:p>
      </dgm:t>
    </dgm:pt>
    <dgm:pt modelId="{28D4011B-5925-4DD8-BB92-AC52ADC63F9B}" type="sibTrans" cxnId="{78246C05-ED09-4A75-9A40-B7CD886F9A84}">
      <dgm:prSet/>
      <dgm:spPr/>
      <dgm:t>
        <a:bodyPr/>
        <a:lstStyle/>
        <a:p>
          <a:endParaRPr lang="en-US"/>
        </a:p>
      </dgm:t>
    </dgm:pt>
    <dgm:pt modelId="{B7E3551B-87F4-46BA-93B2-36C8C14021ED}">
      <dgm:prSet/>
      <dgm:spPr/>
      <dgm:t>
        <a:bodyPr/>
        <a:lstStyle/>
        <a:p>
          <a:r>
            <a:rPr lang="en-US"/>
            <a:t>Exe</a:t>
          </a:r>
        </a:p>
      </dgm:t>
    </dgm:pt>
    <dgm:pt modelId="{7D4212AC-9A6C-49F6-BDC5-CDE78E623764}" type="parTrans" cxnId="{8F6271B1-8D0E-4EBA-A251-8EE32F383DA2}">
      <dgm:prSet/>
      <dgm:spPr/>
      <dgm:t>
        <a:bodyPr/>
        <a:lstStyle/>
        <a:p>
          <a:endParaRPr lang="en-US"/>
        </a:p>
      </dgm:t>
    </dgm:pt>
    <dgm:pt modelId="{E71F6D7A-83A4-4994-A62A-D189AC5B3D67}" type="sibTrans" cxnId="{8F6271B1-8D0E-4EBA-A251-8EE32F383DA2}">
      <dgm:prSet/>
      <dgm:spPr/>
      <dgm:t>
        <a:bodyPr/>
        <a:lstStyle/>
        <a:p>
          <a:endParaRPr lang="en-US"/>
        </a:p>
      </dgm:t>
    </dgm:pt>
    <dgm:pt modelId="{52C1D2B4-208B-0B45-963A-8999247B2EE0}" type="pres">
      <dgm:prSet presAssocID="{0F44219F-9B8A-411F-AB0C-06F2475C8D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2CB6A0-6686-144D-92F6-06ECA2661E6E}" type="pres">
      <dgm:prSet presAssocID="{FB4F80FC-BC19-4F64-8160-9B338C04332C}" presName="root" presStyleCnt="0"/>
      <dgm:spPr/>
    </dgm:pt>
    <dgm:pt modelId="{79D335DB-6D29-1146-98BD-A4C8D5AAE612}" type="pres">
      <dgm:prSet presAssocID="{FB4F80FC-BC19-4F64-8160-9B338C04332C}" presName="rootComposite" presStyleCnt="0"/>
      <dgm:spPr/>
    </dgm:pt>
    <dgm:pt modelId="{1EAF5C3C-296B-D443-99BF-3416DE993661}" type="pres">
      <dgm:prSet presAssocID="{FB4F80FC-BC19-4F64-8160-9B338C04332C}" presName="rootText" presStyleLbl="node1" presStyleIdx="0" presStyleCnt="3"/>
      <dgm:spPr/>
    </dgm:pt>
    <dgm:pt modelId="{98488687-427A-E642-A5D5-EE7A0D98D951}" type="pres">
      <dgm:prSet presAssocID="{FB4F80FC-BC19-4F64-8160-9B338C04332C}" presName="rootConnector" presStyleLbl="node1" presStyleIdx="0" presStyleCnt="3"/>
      <dgm:spPr/>
    </dgm:pt>
    <dgm:pt modelId="{97D93317-45EB-6A4D-886B-DF16D52AF8D2}" type="pres">
      <dgm:prSet presAssocID="{FB4F80FC-BC19-4F64-8160-9B338C04332C}" presName="childShape" presStyleCnt="0"/>
      <dgm:spPr/>
    </dgm:pt>
    <dgm:pt modelId="{DA556CD9-69BD-4C4D-9043-00B9533466CE}" type="pres">
      <dgm:prSet presAssocID="{0A1A68CF-E883-401A-AC77-35B2228D40B7}" presName="root" presStyleCnt="0"/>
      <dgm:spPr/>
    </dgm:pt>
    <dgm:pt modelId="{41B53B74-D44F-6C4A-AECC-AA912E5B1215}" type="pres">
      <dgm:prSet presAssocID="{0A1A68CF-E883-401A-AC77-35B2228D40B7}" presName="rootComposite" presStyleCnt="0"/>
      <dgm:spPr/>
    </dgm:pt>
    <dgm:pt modelId="{559B8D2A-22A2-5347-BC98-56B08FBF8EFF}" type="pres">
      <dgm:prSet presAssocID="{0A1A68CF-E883-401A-AC77-35B2228D40B7}" presName="rootText" presStyleLbl="node1" presStyleIdx="1" presStyleCnt="3"/>
      <dgm:spPr/>
    </dgm:pt>
    <dgm:pt modelId="{F1192CBD-E413-E546-BBC4-7D247719A099}" type="pres">
      <dgm:prSet presAssocID="{0A1A68CF-E883-401A-AC77-35B2228D40B7}" presName="rootConnector" presStyleLbl="node1" presStyleIdx="1" presStyleCnt="3"/>
      <dgm:spPr/>
    </dgm:pt>
    <dgm:pt modelId="{764A39BF-E6D0-974E-A7A6-FEC5EB4A99BD}" type="pres">
      <dgm:prSet presAssocID="{0A1A68CF-E883-401A-AC77-35B2228D40B7}" presName="childShape" presStyleCnt="0"/>
      <dgm:spPr/>
    </dgm:pt>
    <dgm:pt modelId="{EA62BFD8-F283-594E-989B-7DC3C2C34AA5}" type="pres">
      <dgm:prSet presAssocID="{B7E3551B-87F4-46BA-93B2-36C8C14021ED}" presName="root" presStyleCnt="0"/>
      <dgm:spPr/>
    </dgm:pt>
    <dgm:pt modelId="{0CCCA0DB-5F26-7C48-9115-C634BEA772EC}" type="pres">
      <dgm:prSet presAssocID="{B7E3551B-87F4-46BA-93B2-36C8C14021ED}" presName="rootComposite" presStyleCnt="0"/>
      <dgm:spPr/>
    </dgm:pt>
    <dgm:pt modelId="{8AF856FA-CC71-984A-B13F-F35CE3E4C7AA}" type="pres">
      <dgm:prSet presAssocID="{B7E3551B-87F4-46BA-93B2-36C8C14021ED}" presName="rootText" presStyleLbl="node1" presStyleIdx="2" presStyleCnt="3"/>
      <dgm:spPr/>
    </dgm:pt>
    <dgm:pt modelId="{3A75101F-AE05-7C4C-89AD-0441ADD4A598}" type="pres">
      <dgm:prSet presAssocID="{B7E3551B-87F4-46BA-93B2-36C8C14021ED}" presName="rootConnector" presStyleLbl="node1" presStyleIdx="2" presStyleCnt="3"/>
      <dgm:spPr/>
    </dgm:pt>
    <dgm:pt modelId="{21E01B9A-72C6-A045-91D1-D01E58A5D51D}" type="pres">
      <dgm:prSet presAssocID="{B7E3551B-87F4-46BA-93B2-36C8C14021ED}" presName="childShape" presStyleCnt="0"/>
      <dgm:spPr/>
    </dgm:pt>
  </dgm:ptLst>
  <dgm:cxnLst>
    <dgm:cxn modelId="{78246C05-ED09-4A75-9A40-B7CD886F9A84}" srcId="{0F44219F-9B8A-411F-AB0C-06F2475C8D8A}" destId="{0A1A68CF-E883-401A-AC77-35B2228D40B7}" srcOrd="1" destOrd="0" parTransId="{55F6061D-DB42-42D5-A888-D861D52E8C20}" sibTransId="{28D4011B-5925-4DD8-BB92-AC52ADC63F9B}"/>
    <dgm:cxn modelId="{100FAE16-68AA-ED41-A1CF-1D090A77E69E}" type="presOf" srcId="{B7E3551B-87F4-46BA-93B2-36C8C14021ED}" destId="{3A75101F-AE05-7C4C-89AD-0441ADD4A598}" srcOrd="1" destOrd="0" presId="urn:microsoft.com/office/officeart/2005/8/layout/hierarchy3"/>
    <dgm:cxn modelId="{613B2A61-FC16-9D44-A020-85ACC5CE154E}" type="presOf" srcId="{FB4F80FC-BC19-4F64-8160-9B338C04332C}" destId="{98488687-427A-E642-A5D5-EE7A0D98D951}" srcOrd="1" destOrd="0" presId="urn:microsoft.com/office/officeart/2005/8/layout/hierarchy3"/>
    <dgm:cxn modelId="{0528CD71-80F9-E946-BD3A-07107341D877}" type="presOf" srcId="{B7E3551B-87F4-46BA-93B2-36C8C14021ED}" destId="{8AF856FA-CC71-984A-B13F-F35CE3E4C7AA}" srcOrd="0" destOrd="0" presId="urn:microsoft.com/office/officeart/2005/8/layout/hierarchy3"/>
    <dgm:cxn modelId="{DFA3F27A-B01B-0E4C-8285-4CA1B4E41F7C}" type="presOf" srcId="{0A1A68CF-E883-401A-AC77-35B2228D40B7}" destId="{559B8D2A-22A2-5347-BC98-56B08FBF8EFF}" srcOrd="0" destOrd="0" presId="urn:microsoft.com/office/officeart/2005/8/layout/hierarchy3"/>
    <dgm:cxn modelId="{A5CF9E88-334F-7843-AB08-B4FAF5F3E93E}" type="presOf" srcId="{0F44219F-9B8A-411F-AB0C-06F2475C8D8A}" destId="{52C1D2B4-208B-0B45-963A-8999247B2EE0}" srcOrd="0" destOrd="0" presId="urn:microsoft.com/office/officeart/2005/8/layout/hierarchy3"/>
    <dgm:cxn modelId="{F3A04E92-0042-6A4C-909E-293DEEEB0228}" type="presOf" srcId="{FB4F80FC-BC19-4F64-8160-9B338C04332C}" destId="{1EAF5C3C-296B-D443-99BF-3416DE993661}" srcOrd="0" destOrd="0" presId="urn:microsoft.com/office/officeart/2005/8/layout/hierarchy3"/>
    <dgm:cxn modelId="{8F6271B1-8D0E-4EBA-A251-8EE32F383DA2}" srcId="{0F44219F-9B8A-411F-AB0C-06F2475C8D8A}" destId="{B7E3551B-87F4-46BA-93B2-36C8C14021ED}" srcOrd="2" destOrd="0" parTransId="{7D4212AC-9A6C-49F6-BDC5-CDE78E623764}" sibTransId="{E71F6D7A-83A4-4994-A62A-D189AC5B3D67}"/>
    <dgm:cxn modelId="{22DC47C9-707A-4DD8-B16E-D7113FE0EE64}" srcId="{0F44219F-9B8A-411F-AB0C-06F2475C8D8A}" destId="{FB4F80FC-BC19-4F64-8160-9B338C04332C}" srcOrd="0" destOrd="0" parTransId="{3F4CBA5D-33A3-49E4-B514-3C275EF584F0}" sibTransId="{6AD143D9-A698-4645-B683-9A5E206CA802}"/>
    <dgm:cxn modelId="{9172AAD4-4BAB-D649-833D-1E7083EF88C0}" type="presOf" srcId="{0A1A68CF-E883-401A-AC77-35B2228D40B7}" destId="{F1192CBD-E413-E546-BBC4-7D247719A099}" srcOrd="1" destOrd="0" presId="urn:microsoft.com/office/officeart/2005/8/layout/hierarchy3"/>
    <dgm:cxn modelId="{EE2C5FAA-0B7C-C342-B390-074A5261C621}" type="presParOf" srcId="{52C1D2B4-208B-0B45-963A-8999247B2EE0}" destId="{F42CB6A0-6686-144D-92F6-06ECA2661E6E}" srcOrd="0" destOrd="0" presId="urn:microsoft.com/office/officeart/2005/8/layout/hierarchy3"/>
    <dgm:cxn modelId="{29D374AB-E7E6-1848-AFD5-722533204160}" type="presParOf" srcId="{F42CB6A0-6686-144D-92F6-06ECA2661E6E}" destId="{79D335DB-6D29-1146-98BD-A4C8D5AAE612}" srcOrd="0" destOrd="0" presId="urn:microsoft.com/office/officeart/2005/8/layout/hierarchy3"/>
    <dgm:cxn modelId="{10A96474-B133-6345-A29A-B4FEE028BEA7}" type="presParOf" srcId="{79D335DB-6D29-1146-98BD-A4C8D5AAE612}" destId="{1EAF5C3C-296B-D443-99BF-3416DE993661}" srcOrd="0" destOrd="0" presId="urn:microsoft.com/office/officeart/2005/8/layout/hierarchy3"/>
    <dgm:cxn modelId="{DC2BA66F-9F43-1242-8164-021310845DC3}" type="presParOf" srcId="{79D335DB-6D29-1146-98BD-A4C8D5AAE612}" destId="{98488687-427A-E642-A5D5-EE7A0D98D951}" srcOrd="1" destOrd="0" presId="urn:microsoft.com/office/officeart/2005/8/layout/hierarchy3"/>
    <dgm:cxn modelId="{AFEFC950-858B-894E-8EFF-46C197D4072C}" type="presParOf" srcId="{F42CB6A0-6686-144D-92F6-06ECA2661E6E}" destId="{97D93317-45EB-6A4D-886B-DF16D52AF8D2}" srcOrd="1" destOrd="0" presId="urn:microsoft.com/office/officeart/2005/8/layout/hierarchy3"/>
    <dgm:cxn modelId="{F36DF55F-A4BA-4041-BA79-38BE855BEFB7}" type="presParOf" srcId="{52C1D2B4-208B-0B45-963A-8999247B2EE0}" destId="{DA556CD9-69BD-4C4D-9043-00B9533466CE}" srcOrd="1" destOrd="0" presId="urn:microsoft.com/office/officeart/2005/8/layout/hierarchy3"/>
    <dgm:cxn modelId="{CDAD4A2F-6CFD-3F49-BB6B-99BD425C238D}" type="presParOf" srcId="{DA556CD9-69BD-4C4D-9043-00B9533466CE}" destId="{41B53B74-D44F-6C4A-AECC-AA912E5B1215}" srcOrd="0" destOrd="0" presId="urn:microsoft.com/office/officeart/2005/8/layout/hierarchy3"/>
    <dgm:cxn modelId="{F897A9B2-B196-9244-8AB1-B7B182F909A6}" type="presParOf" srcId="{41B53B74-D44F-6C4A-AECC-AA912E5B1215}" destId="{559B8D2A-22A2-5347-BC98-56B08FBF8EFF}" srcOrd="0" destOrd="0" presId="urn:microsoft.com/office/officeart/2005/8/layout/hierarchy3"/>
    <dgm:cxn modelId="{223BEBA4-E2C0-4B42-AAB9-77499EFA477B}" type="presParOf" srcId="{41B53B74-D44F-6C4A-AECC-AA912E5B1215}" destId="{F1192CBD-E413-E546-BBC4-7D247719A099}" srcOrd="1" destOrd="0" presId="urn:microsoft.com/office/officeart/2005/8/layout/hierarchy3"/>
    <dgm:cxn modelId="{DBD24DA5-5D03-9E4D-9C97-CCEDB316DA0C}" type="presParOf" srcId="{DA556CD9-69BD-4C4D-9043-00B9533466CE}" destId="{764A39BF-E6D0-974E-A7A6-FEC5EB4A99BD}" srcOrd="1" destOrd="0" presId="urn:microsoft.com/office/officeart/2005/8/layout/hierarchy3"/>
    <dgm:cxn modelId="{D801C4D9-4428-F340-9E28-354E0A29BAA2}" type="presParOf" srcId="{52C1D2B4-208B-0B45-963A-8999247B2EE0}" destId="{EA62BFD8-F283-594E-989B-7DC3C2C34AA5}" srcOrd="2" destOrd="0" presId="urn:microsoft.com/office/officeart/2005/8/layout/hierarchy3"/>
    <dgm:cxn modelId="{1E00B17D-922D-CF4B-8FCE-17CD12E76F3D}" type="presParOf" srcId="{EA62BFD8-F283-594E-989B-7DC3C2C34AA5}" destId="{0CCCA0DB-5F26-7C48-9115-C634BEA772EC}" srcOrd="0" destOrd="0" presId="urn:microsoft.com/office/officeart/2005/8/layout/hierarchy3"/>
    <dgm:cxn modelId="{724FE34F-A9E5-A64F-A70A-61BACB2CC7AF}" type="presParOf" srcId="{0CCCA0DB-5F26-7C48-9115-C634BEA772EC}" destId="{8AF856FA-CC71-984A-B13F-F35CE3E4C7AA}" srcOrd="0" destOrd="0" presId="urn:microsoft.com/office/officeart/2005/8/layout/hierarchy3"/>
    <dgm:cxn modelId="{D1F29645-DDAE-D744-B38D-35CDD132BFC6}" type="presParOf" srcId="{0CCCA0DB-5F26-7C48-9115-C634BEA772EC}" destId="{3A75101F-AE05-7C4C-89AD-0441ADD4A598}" srcOrd="1" destOrd="0" presId="urn:microsoft.com/office/officeart/2005/8/layout/hierarchy3"/>
    <dgm:cxn modelId="{1FC429DF-8B1D-6F41-AC0F-009598E5F88D}" type="presParOf" srcId="{EA62BFD8-F283-594E-989B-7DC3C2C34AA5}" destId="{21E01B9A-72C6-A045-91D1-D01E58A5D51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4E5552-E558-410C-8035-8FBAD8C56C6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87E9F4-81BF-438F-87CB-926F614ECB51}">
      <dgm:prSet/>
      <dgm:spPr/>
      <dgm:t>
        <a:bodyPr/>
        <a:lstStyle/>
        <a:p>
          <a:r>
            <a:rPr lang="en-US"/>
            <a:t>Instance acts as the server receiving files for feature extraction. </a:t>
          </a:r>
        </a:p>
      </dgm:t>
    </dgm:pt>
    <dgm:pt modelId="{2A5F9934-939B-403B-932E-02DAF584A96F}" type="parTrans" cxnId="{AA418490-B785-4DDA-9240-9F26B4E02FD7}">
      <dgm:prSet/>
      <dgm:spPr/>
      <dgm:t>
        <a:bodyPr/>
        <a:lstStyle/>
        <a:p>
          <a:endParaRPr lang="en-US"/>
        </a:p>
      </dgm:t>
    </dgm:pt>
    <dgm:pt modelId="{45F6E073-E538-4BF7-8BC6-31802A7DC19F}" type="sibTrans" cxnId="{AA418490-B785-4DDA-9240-9F26B4E02FD7}">
      <dgm:prSet/>
      <dgm:spPr/>
      <dgm:t>
        <a:bodyPr/>
        <a:lstStyle/>
        <a:p>
          <a:endParaRPr lang="en-US"/>
        </a:p>
      </dgm:t>
    </dgm:pt>
    <dgm:pt modelId="{9A3603CB-52BF-41FC-827C-CC4CD500EC05}">
      <dgm:prSet/>
      <dgm:spPr/>
      <dgm:t>
        <a:bodyPr/>
        <a:lstStyle/>
        <a:p>
          <a:r>
            <a:rPr lang="en-US"/>
            <a:t>Decide the configuration.</a:t>
          </a:r>
        </a:p>
      </dgm:t>
    </dgm:pt>
    <dgm:pt modelId="{A98AFE45-212F-4639-870F-97BA7DAE2A03}" type="parTrans" cxnId="{5F5826DA-B57B-4C47-B134-9722E30868E9}">
      <dgm:prSet/>
      <dgm:spPr/>
      <dgm:t>
        <a:bodyPr/>
        <a:lstStyle/>
        <a:p>
          <a:endParaRPr lang="en-US"/>
        </a:p>
      </dgm:t>
    </dgm:pt>
    <dgm:pt modelId="{F443C7A5-5406-4DAF-BA28-4248B1F66599}" type="sibTrans" cxnId="{5F5826DA-B57B-4C47-B134-9722E30868E9}">
      <dgm:prSet/>
      <dgm:spPr/>
      <dgm:t>
        <a:bodyPr/>
        <a:lstStyle/>
        <a:p>
          <a:endParaRPr lang="en-US"/>
        </a:p>
      </dgm:t>
    </dgm:pt>
    <dgm:pt modelId="{2A76473F-A812-4AE0-8837-CA1AC1E9FEFE}">
      <dgm:prSet/>
      <dgm:spPr/>
      <dgm:t>
        <a:bodyPr/>
        <a:lstStyle/>
        <a:p>
          <a:r>
            <a:rPr lang="en-US"/>
            <a:t>Adding it to auto-scaling group.</a:t>
          </a:r>
        </a:p>
      </dgm:t>
    </dgm:pt>
    <dgm:pt modelId="{15F27902-629C-42FB-99E3-FFFFB41FBF94}" type="parTrans" cxnId="{CD988BED-87D7-4EB5-A8A8-E077DD76FADE}">
      <dgm:prSet/>
      <dgm:spPr/>
      <dgm:t>
        <a:bodyPr/>
        <a:lstStyle/>
        <a:p>
          <a:endParaRPr lang="en-US"/>
        </a:p>
      </dgm:t>
    </dgm:pt>
    <dgm:pt modelId="{895E3CC1-B37E-4E5B-BDA6-3214C3E49106}" type="sibTrans" cxnId="{CD988BED-87D7-4EB5-A8A8-E077DD76FADE}">
      <dgm:prSet/>
      <dgm:spPr/>
      <dgm:t>
        <a:bodyPr/>
        <a:lstStyle/>
        <a:p>
          <a:endParaRPr lang="en-US"/>
        </a:p>
      </dgm:t>
    </dgm:pt>
    <dgm:pt modelId="{94456075-B3D9-443C-9224-0DC0CF74B2F8}" type="pres">
      <dgm:prSet presAssocID="{444E5552-E558-410C-8035-8FBAD8C56C6F}" presName="root" presStyleCnt="0">
        <dgm:presLayoutVars>
          <dgm:dir/>
          <dgm:resizeHandles val="exact"/>
        </dgm:presLayoutVars>
      </dgm:prSet>
      <dgm:spPr/>
    </dgm:pt>
    <dgm:pt modelId="{FEAF470B-31F8-4F0D-B419-174836C9CE4A}" type="pres">
      <dgm:prSet presAssocID="{5A87E9F4-81BF-438F-87CB-926F614ECB51}" presName="compNode" presStyleCnt="0"/>
      <dgm:spPr/>
    </dgm:pt>
    <dgm:pt modelId="{E5832038-F217-4EC9-A833-A8BE306CFEBE}" type="pres">
      <dgm:prSet presAssocID="{5A87E9F4-81BF-438F-87CB-926F614ECB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C4D8A2-F88A-45C2-B503-2188403F87E1}" type="pres">
      <dgm:prSet presAssocID="{5A87E9F4-81BF-438F-87CB-926F614ECB51}" presName="spaceRect" presStyleCnt="0"/>
      <dgm:spPr/>
    </dgm:pt>
    <dgm:pt modelId="{CFE105BA-A0F8-47C8-9591-B6ED4AAA3235}" type="pres">
      <dgm:prSet presAssocID="{5A87E9F4-81BF-438F-87CB-926F614ECB51}" presName="textRect" presStyleLbl="revTx" presStyleIdx="0" presStyleCnt="3">
        <dgm:presLayoutVars>
          <dgm:chMax val="1"/>
          <dgm:chPref val="1"/>
        </dgm:presLayoutVars>
      </dgm:prSet>
      <dgm:spPr/>
    </dgm:pt>
    <dgm:pt modelId="{8BCA245D-F0F9-49FD-B096-4354ECB101DD}" type="pres">
      <dgm:prSet presAssocID="{45F6E073-E538-4BF7-8BC6-31802A7DC19F}" presName="sibTrans" presStyleCnt="0"/>
      <dgm:spPr/>
    </dgm:pt>
    <dgm:pt modelId="{54ABD1A7-5D69-4150-8817-8493D6AC0B34}" type="pres">
      <dgm:prSet presAssocID="{9A3603CB-52BF-41FC-827C-CC4CD500EC05}" presName="compNode" presStyleCnt="0"/>
      <dgm:spPr/>
    </dgm:pt>
    <dgm:pt modelId="{42A267E9-8A01-4791-B1D4-CA41F6594F4E}" type="pres">
      <dgm:prSet presAssocID="{9A3603CB-52BF-41FC-827C-CC4CD500E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F59C166-619A-45F7-A5B6-81A0DCDE8B42}" type="pres">
      <dgm:prSet presAssocID="{9A3603CB-52BF-41FC-827C-CC4CD500EC05}" presName="spaceRect" presStyleCnt="0"/>
      <dgm:spPr/>
    </dgm:pt>
    <dgm:pt modelId="{FE4CC74E-55CF-4A1B-A27E-8A398471924C}" type="pres">
      <dgm:prSet presAssocID="{9A3603CB-52BF-41FC-827C-CC4CD500EC05}" presName="textRect" presStyleLbl="revTx" presStyleIdx="1" presStyleCnt="3">
        <dgm:presLayoutVars>
          <dgm:chMax val="1"/>
          <dgm:chPref val="1"/>
        </dgm:presLayoutVars>
      </dgm:prSet>
      <dgm:spPr/>
    </dgm:pt>
    <dgm:pt modelId="{37A9E7BB-7D19-4385-8AD3-3FF7163CD22F}" type="pres">
      <dgm:prSet presAssocID="{F443C7A5-5406-4DAF-BA28-4248B1F66599}" presName="sibTrans" presStyleCnt="0"/>
      <dgm:spPr/>
    </dgm:pt>
    <dgm:pt modelId="{BFC5F9B3-2D05-431F-9CA5-FA122AAAB617}" type="pres">
      <dgm:prSet presAssocID="{2A76473F-A812-4AE0-8837-CA1AC1E9FEFE}" presName="compNode" presStyleCnt="0"/>
      <dgm:spPr/>
    </dgm:pt>
    <dgm:pt modelId="{BDB7E345-CA03-40FB-B4E6-96A11FB0A184}" type="pres">
      <dgm:prSet presAssocID="{2A76473F-A812-4AE0-8837-CA1AC1E9FE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1982575-822F-4F5B-904B-93C73ED37314}" type="pres">
      <dgm:prSet presAssocID="{2A76473F-A812-4AE0-8837-CA1AC1E9FEFE}" presName="spaceRect" presStyleCnt="0"/>
      <dgm:spPr/>
    </dgm:pt>
    <dgm:pt modelId="{910B7259-869C-4E58-A2BE-13F098F97FD0}" type="pres">
      <dgm:prSet presAssocID="{2A76473F-A812-4AE0-8837-CA1AC1E9FE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86F1A64-4F4C-40AC-B0AD-C31E02225567}" type="presOf" srcId="{2A76473F-A812-4AE0-8837-CA1AC1E9FEFE}" destId="{910B7259-869C-4E58-A2BE-13F098F97FD0}" srcOrd="0" destOrd="0" presId="urn:microsoft.com/office/officeart/2018/2/layout/IconLabelList"/>
    <dgm:cxn modelId="{AA418490-B785-4DDA-9240-9F26B4E02FD7}" srcId="{444E5552-E558-410C-8035-8FBAD8C56C6F}" destId="{5A87E9F4-81BF-438F-87CB-926F614ECB51}" srcOrd="0" destOrd="0" parTransId="{2A5F9934-939B-403B-932E-02DAF584A96F}" sibTransId="{45F6E073-E538-4BF7-8BC6-31802A7DC19F}"/>
    <dgm:cxn modelId="{DBF0D991-0D0D-448C-850E-2A3129169D51}" type="presOf" srcId="{5A87E9F4-81BF-438F-87CB-926F614ECB51}" destId="{CFE105BA-A0F8-47C8-9591-B6ED4AAA3235}" srcOrd="0" destOrd="0" presId="urn:microsoft.com/office/officeart/2018/2/layout/IconLabelList"/>
    <dgm:cxn modelId="{BE0B21A0-935A-403D-999D-604AE4726C90}" type="presOf" srcId="{9A3603CB-52BF-41FC-827C-CC4CD500EC05}" destId="{FE4CC74E-55CF-4A1B-A27E-8A398471924C}" srcOrd="0" destOrd="0" presId="urn:microsoft.com/office/officeart/2018/2/layout/IconLabelList"/>
    <dgm:cxn modelId="{5F5826DA-B57B-4C47-B134-9722E30868E9}" srcId="{444E5552-E558-410C-8035-8FBAD8C56C6F}" destId="{9A3603CB-52BF-41FC-827C-CC4CD500EC05}" srcOrd="1" destOrd="0" parTransId="{A98AFE45-212F-4639-870F-97BA7DAE2A03}" sibTransId="{F443C7A5-5406-4DAF-BA28-4248B1F66599}"/>
    <dgm:cxn modelId="{C4BC04ED-8178-4215-8451-8A7EBCE6B3F7}" type="presOf" srcId="{444E5552-E558-410C-8035-8FBAD8C56C6F}" destId="{94456075-B3D9-443C-9224-0DC0CF74B2F8}" srcOrd="0" destOrd="0" presId="urn:microsoft.com/office/officeart/2018/2/layout/IconLabelList"/>
    <dgm:cxn modelId="{CD988BED-87D7-4EB5-A8A8-E077DD76FADE}" srcId="{444E5552-E558-410C-8035-8FBAD8C56C6F}" destId="{2A76473F-A812-4AE0-8837-CA1AC1E9FEFE}" srcOrd="2" destOrd="0" parTransId="{15F27902-629C-42FB-99E3-FFFFB41FBF94}" sibTransId="{895E3CC1-B37E-4E5B-BDA6-3214C3E49106}"/>
    <dgm:cxn modelId="{A110D69C-8DCF-421E-8B50-1A9450B06444}" type="presParOf" srcId="{94456075-B3D9-443C-9224-0DC0CF74B2F8}" destId="{FEAF470B-31F8-4F0D-B419-174836C9CE4A}" srcOrd="0" destOrd="0" presId="urn:microsoft.com/office/officeart/2018/2/layout/IconLabelList"/>
    <dgm:cxn modelId="{32A1E7BD-954F-4B78-B434-F71E8C452061}" type="presParOf" srcId="{FEAF470B-31F8-4F0D-B419-174836C9CE4A}" destId="{E5832038-F217-4EC9-A833-A8BE306CFEBE}" srcOrd="0" destOrd="0" presId="urn:microsoft.com/office/officeart/2018/2/layout/IconLabelList"/>
    <dgm:cxn modelId="{86624FA5-25A7-41A2-9E99-DC7FF492820C}" type="presParOf" srcId="{FEAF470B-31F8-4F0D-B419-174836C9CE4A}" destId="{A1C4D8A2-F88A-45C2-B503-2188403F87E1}" srcOrd="1" destOrd="0" presId="urn:microsoft.com/office/officeart/2018/2/layout/IconLabelList"/>
    <dgm:cxn modelId="{D5CDF8F8-DF45-456B-91B3-AADAF3C166C8}" type="presParOf" srcId="{FEAF470B-31F8-4F0D-B419-174836C9CE4A}" destId="{CFE105BA-A0F8-47C8-9591-B6ED4AAA3235}" srcOrd="2" destOrd="0" presId="urn:microsoft.com/office/officeart/2018/2/layout/IconLabelList"/>
    <dgm:cxn modelId="{04A9460D-959A-4348-AFE0-240904586D0A}" type="presParOf" srcId="{94456075-B3D9-443C-9224-0DC0CF74B2F8}" destId="{8BCA245D-F0F9-49FD-B096-4354ECB101DD}" srcOrd="1" destOrd="0" presId="urn:microsoft.com/office/officeart/2018/2/layout/IconLabelList"/>
    <dgm:cxn modelId="{230EC936-7A12-4D9A-9D14-461F10730CB2}" type="presParOf" srcId="{94456075-B3D9-443C-9224-0DC0CF74B2F8}" destId="{54ABD1A7-5D69-4150-8817-8493D6AC0B34}" srcOrd="2" destOrd="0" presId="urn:microsoft.com/office/officeart/2018/2/layout/IconLabelList"/>
    <dgm:cxn modelId="{DF54ACCF-3103-4E6D-8699-EDB4B89DC624}" type="presParOf" srcId="{54ABD1A7-5D69-4150-8817-8493D6AC0B34}" destId="{42A267E9-8A01-4791-B1D4-CA41F6594F4E}" srcOrd="0" destOrd="0" presId="urn:microsoft.com/office/officeart/2018/2/layout/IconLabelList"/>
    <dgm:cxn modelId="{9FFB9CC7-5F72-486A-BA82-6ADC4797CF45}" type="presParOf" srcId="{54ABD1A7-5D69-4150-8817-8493D6AC0B34}" destId="{4F59C166-619A-45F7-A5B6-81A0DCDE8B42}" srcOrd="1" destOrd="0" presId="urn:microsoft.com/office/officeart/2018/2/layout/IconLabelList"/>
    <dgm:cxn modelId="{5F3B2498-49B4-43CF-AD62-3539C5ED6E9C}" type="presParOf" srcId="{54ABD1A7-5D69-4150-8817-8493D6AC0B34}" destId="{FE4CC74E-55CF-4A1B-A27E-8A398471924C}" srcOrd="2" destOrd="0" presId="urn:microsoft.com/office/officeart/2018/2/layout/IconLabelList"/>
    <dgm:cxn modelId="{C3D42466-2BFD-4668-A50A-6A0BD45DD471}" type="presParOf" srcId="{94456075-B3D9-443C-9224-0DC0CF74B2F8}" destId="{37A9E7BB-7D19-4385-8AD3-3FF7163CD22F}" srcOrd="3" destOrd="0" presId="urn:microsoft.com/office/officeart/2018/2/layout/IconLabelList"/>
    <dgm:cxn modelId="{1BDFF648-E29E-4ED6-9343-E15E9EF1ED38}" type="presParOf" srcId="{94456075-B3D9-443C-9224-0DC0CF74B2F8}" destId="{BFC5F9B3-2D05-431F-9CA5-FA122AAAB617}" srcOrd="4" destOrd="0" presId="urn:microsoft.com/office/officeart/2018/2/layout/IconLabelList"/>
    <dgm:cxn modelId="{7B60E379-56B8-49EA-A62E-B8A48AA6FF14}" type="presParOf" srcId="{BFC5F9B3-2D05-431F-9CA5-FA122AAAB617}" destId="{BDB7E345-CA03-40FB-B4E6-96A11FB0A184}" srcOrd="0" destOrd="0" presId="urn:microsoft.com/office/officeart/2018/2/layout/IconLabelList"/>
    <dgm:cxn modelId="{98841191-7404-4DAB-84BB-F593F27BEC84}" type="presParOf" srcId="{BFC5F9B3-2D05-431F-9CA5-FA122AAAB617}" destId="{C1982575-822F-4F5B-904B-93C73ED37314}" srcOrd="1" destOrd="0" presId="urn:microsoft.com/office/officeart/2018/2/layout/IconLabelList"/>
    <dgm:cxn modelId="{10E081E9-4006-4D2F-B201-200A1574B4A1}" type="presParOf" srcId="{BFC5F9B3-2D05-431F-9CA5-FA122AAAB617}" destId="{910B7259-869C-4E58-A2BE-13F098F97F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37A6373-1F16-49E6-A5CE-5B344A38C1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7B20B-1D6A-4050-A3DD-59A8B0F3E6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Using the stored data for visualization.</a:t>
          </a:r>
        </a:p>
      </dgm:t>
    </dgm:pt>
    <dgm:pt modelId="{7DCB71E7-42FF-4E80-8B83-D8B3C8A1775C}" type="parTrans" cxnId="{A662FF09-E1AE-4357-BDAD-DA67CD04A307}">
      <dgm:prSet/>
      <dgm:spPr/>
      <dgm:t>
        <a:bodyPr/>
        <a:lstStyle/>
        <a:p>
          <a:endParaRPr lang="en-US"/>
        </a:p>
      </dgm:t>
    </dgm:pt>
    <dgm:pt modelId="{52C98CFC-0641-4DE4-B878-19870C35C1AF}" type="sibTrans" cxnId="{A662FF09-E1AE-4357-BDAD-DA67CD04A307}">
      <dgm:prSet/>
      <dgm:spPr/>
      <dgm:t>
        <a:bodyPr/>
        <a:lstStyle/>
        <a:p>
          <a:endParaRPr lang="en-US"/>
        </a:p>
      </dgm:t>
    </dgm:pt>
    <dgm:pt modelId="{54D79EFE-884F-42A6-9F61-C65B5A74BC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Kibana Dashboards for analytics</a:t>
          </a:r>
        </a:p>
      </dgm:t>
    </dgm:pt>
    <dgm:pt modelId="{7E28D20F-7A61-412D-A0B0-BADCEE1D45D3}" type="parTrans" cxnId="{7A2158DE-2926-4649-88D9-5FA1571C536B}">
      <dgm:prSet/>
      <dgm:spPr/>
      <dgm:t>
        <a:bodyPr/>
        <a:lstStyle/>
        <a:p>
          <a:endParaRPr lang="en-US"/>
        </a:p>
      </dgm:t>
    </dgm:pt>
    <dgm:pt modelId="{87EB3240-9F19-499E-8981-3F25A1F153D7}" type="sibTrans" cxnId="{7A2158DE-2926-4649-88D9-5FA1571C536B}">
      <dgm:prSet/>
      <dgm:spPr/>
      <dgm:t>
        <a:bodyPr/>
        <a:lstStyle/>
        <a:p>
          <a:endParaRPr lang="en-US"/>
        </a:p>
      </dgm:t>
    </dgm:pt>
    <dgm:pt modelId="{FDF78523-32ED-4E8E-9CD5-2B3FDBAB6C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KQL for intelligence search</a:t>
          </a:r>
        </a:p>
      </dgm:t>
    </dgm:pt>
    <dgm:pt modelId="{D218D0ED-63E8-43FA-BC40-886681B19433}" type="parTrans" cxnId="{1C9ED24D-55CC-4491-90EA-37B3310C13FE}">
      <dgm:prSet/>
      <dgm:spPr/>
      <dgm:t>
        <a:bodyPr/>
        <a:lstStyle/>
        <a:p>
          <a:endParaRPr lang="en-US"/>
        </a:p>
      </dgm:t>
    </dgm:pt>
    <dgm:pt modelId="{EABFBC5E-04E5-4AA5-B0BD-CC1FFA4CB9B3}" type="sibTrans" cxnId="{1C9ED24D-55CC-4491-90EA-37B3310C13FE}">
      <dgm:prSet/>
      <dgm:spPr/>
      <dgm:t>
        <a:bodyPr/>
        <a:lstStyle/>
        <a:p>
          <a:endParaRPr lang="en-US"/>
        </a:p>
      </dgm:t>
    </dgm:pt>
    <dgm:pt modelId="{6CE1064C-9B63-43D5-B6FF-B796EC03F63B}" type="pres">
      <dgm:prSet presAssocID="{137A6373-1F16-49E6-A5CE-5B344A38C132}" presName="root" presStyleCnt="0">
        <dgm:presLayoutVars>
          <dgm:dir/>
          <dgm:resizeHandles val="exact"/>
        </dgm:presLayoutVars>
      </dgm:prSet>
      <dgm:spPr/>
    </dgm:pt>
    <dgm:pt modelId="{BA3E105A-AA0F-4F52-87D7-FBC7FB71EFD0}" type="pres">
      <dgm:prSet presAssocID="{A107B20B-1D6A-4050-A3DD-59A8B0F3E62F}" presName="compNode" presStyleCnt="0"/>
      <dgm:spPr/>
    </dgm:pt>
    <dgm:pt modelId="{1631DF3C-F317-4394-8B5A-53B38F238A7A}" type="pres">
      <dgm:prSet presAssocID="{A107B20B-1D6A-4050-A3DD-59A8B0F3E62F}" presName="iconBgRect" presStyleLbl="bgShp" presStyleIdx="0" presStyleCnt="3"/>
      <dgm:spPr/>
    </dgm:pt>
    <dgm:pt modelId="{137C29DF-E17C-43B3-B50A-50643B6117E5}" type="pres">
      <dgm:prSet presAssocID="{A107B20B-1D6A-4050-A3DD-59A8B0F3E6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B506013-4212-40F4-BB42-E6ECB63FA300}" type="pres">
      <dgm:prSet presAssocID="{A107B20B-1D6A-4050-A3DD-59A8B0F3E62F}" presName="spaceRect" presStyleCnt="0"/>
      <dgm:spPr/>
    </dgm:pt>
    <dgm:pt modelId="{A163A279-81A3-4373-BDD7-AC72495D4C4F}" type="pres">
      <dgm:prSet presAssocID="{A107B20B-1D6A-4050-A3DD-59A8B0F3E62F}" presName="textRect" presStyleLbl="revTx" presStyleIdx="0" presStyleCnt="3">
        <dgm:presLayoutVars>
          <dgm:chMax val="1"/>
          <dgm:chPref val="1"/>
        </dgm:presLayoutVars>
      </dgm:prSet>
      <dgm:spPr/>
    </dgm:pt>
    <dgm:pt modelId="{6662F258-A531-4E21-B904-E59FA09DD820}" type="pres">
      <dgm:prSet presAssocID="{52C98CFC-0641-4DE4-B878-19870C35C1AF}" presName="sibTrans" presStyleCnt="0"/>
      <dgm:spPr/>
    </dgm:pt>
    <dgm:pt modelId="{8941DE21-485A-47E8-B68D-EFC0EE5EA159}" type="pres">
      <dgm:prSet presAssocID="{54D79EFE-884F-42A6-9F61-C65B5A74BCB5}" presName="compNode" presStyleCnt="0"/>
      <dgm:spPr/>
    </dgm:pt>
    <dgm:pt modelId="{E1972C10-358D-47BC-A032-F76FF4509C25}" type="pres">
      <dgm:prSet presAssocID="{54D79EFE-884F-42A6-9F61-C65B5A74BCB5}" presName="iconBgRect" presStyleLbl="bgShp" presStyleIdx="1" presStyleCnt="3"/>
      <dgm:spPr/>
    </dgm:pt>
    <dgm:pt modelId="{ADB5B00A-94CC-4BC0-8F2B-A145F62EC4FF}" type="pres">
      <dgm:prSet presAssocID="{54D79EFE-884F-42A6-9F61-C65B5A74BC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2473F02-164A-4681-8346-BF2CD85093DA}" type="pres">
      <dgm:prSet presAssocID="{54D79EFE-884F-42A6-9F61-C65B5A74BCB5}" presName="spaceRect" presStyleCnt="0"/>
      <dgm:spPr/>
    </dgm:pt>
    <dgm:pt modelId="{A6B8BCC9-F1CE-41CB-A87F-000953F7769D}" type="pres">
      <dgm:prSet presAssocID="{54D79EFE-884F-42A6-9F61-C65B5A74BCB5}" presName="textRect" presStyleLbl="revTx" presStyleIdx="1" presStyleCnt="3">
        <dgm:presLayoutVars>
          <dgm:chMax val="1"/>
          <dgm:chPref val="1"/>
        </dgm:presLayoutVars>
      </dgm:prSet>
      <dgm:spPr/>
    </dgm:pt>
    <dgm:pt modelId="{F2543B2C-F85E-42E1-A39F-FFAA2DE330DD}" type="pres">
      <dgm:prSet presAssocID="{87EB3240-9F19-499E-8981-3F25A1F153D7}" presName="sibTrans" presStyleCnt="0"/>
      <dgm:spPr/>
    </dgm:pt>
    <dgm:pt modelId="{C9839617-D3B5-4C87-8B4C-AD236EF2A95C}" type="pres">
      <dgm:prSet presAssocID="{FDF78523-32ED-4E8E-9CD5-2B3FDBAB6C29}" presName="compNode" presStyleCnt="0"/>
      <dgm:spPr/>
    </dgm:pt>
    <dgm:pt modelId="{DC2A2560-D957-48D9-AFE0-632D51B62C4C}" type="pres">
      <dgm:prSet presAssocID="{FDF78523-32ED-4E8E-9CD5-2B3FDBAB6C29}" presName="iconBgRect" presStyleLbl="bgShp" presStyleIdx="2" presStyleCnt="3"/>
      <dgm:spPr/>
    </dgm:pt>
    <dgm:pt modelId="{AD97E0A5-E952-4EC4-92D7-4136C3573084}" type="pres">
      <dgm:prSet presAssocID="{FDF78523-32ED-4E8E-9CD5-2B3FDBAB6C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0E8674A-657C-48BE-9FF8-591D2A8EDFC5}" type="pres">
      <dgm:prSet presAssocID="{FDF78523-32ED-4E8E-9CD5-2B3FDBAB6C29}" presName="spaceRect" presStyleCnt="0"/>
      <dgm:spPr/>
    </dgm:pt>
    <dgm:pt modelId="{14FA3B10-F51C-49F6-A835-3287DA6194B9}" type="pres">
      <dgm:prSet presAssocID="{FDF78523-32ED-4E8E-9CD5-2B3FDBAB6C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2B6003-3DC4-E94A-B44C-F57017992A99}" type="presOf" srcId="{137A6373-1F16-49E6-A5CE-5B344A38C132}" destId="{6CE1064C-9B63-43D5-B6FF-B796EC03F63B}" srcOrd="0" destOrd="0" presId="urn:microsoft.com/office/officeart/2018/5/layout/IconCircleLabelList"/>
    <dgm:cxn modelId="{A662FF09-E1AE-4357-BDAD-DA67CD04A307}" srcId="{137A6373-1F16-49E6-A5CE-5B344A38C132}" destId="{A107B20B-1D6A-4050-A3DD-59A8B0F3E62F}" srcOrd="0" destOrd="0" parTransId="{7DCB71E7-42FF-4E80-8B83-D8B3C8A1775C}" sibTransId="{52C98CFC-0641-4DE4-B878-19870C35C1AF}"/>
    <dgm:cxn modelId="{E81E8526-43B1-2940-A48F-42CC78865E5F}" type="presOf" srcId="{54D79EFE-884F-42A6-9F61-C65B5A74BCB5}" destId="{A6B8BCC9-F1CE-41CB-A87F-000953F7769D}" srcOrd="0" destOrd="0" presId="urn:microsoft.com/office/officeart/2018/5/layout/IconCircleLabelList"/>
    <dgm:cxn modelId="{1C9ED24D-55CC-4491-90EA-37B3310C13FE}" srcId="{137A6373-1F16-49E6-A5CE-5B344A38C132}" destId="{FDF78523-32ED-4E8E-9CD5-2B3FDBAB6C29}" srcOrd="2" destOrd="0" parTransId="{D218D0ED-63E8-43FA-BC40-886681B19433}" sibTransId="{EABFBC5E-04E5-4AA5-B0BD-CC1FFA4CB9B3}"/>
    <dgm:cxn modelId="{B1048ECD-AD13-4F4C-A85E-A60098F78CFF}" type="presOf" srcId="{FDF78523-32ED-4E8E-9CD5-2B3FDBAB6C29}" destId="{14FA3B10-F51C-49F6-A835-3287DA6194B9}" srcOrd="0" destOrd="0" presId="urn:microsoft.com/office/officeart/2018/5/layout/IconCircleLabelList"/>
    <dgm:cxn modelId="{7A2158DE-2926-4649-88D9-5FA1571C536B}" srcId="{137A6373-1F16-49E6-A5CE-5B344A38C132}" destId="{54D79EFE-884F-42A6-9F61-C65B5A74BCB5}" srcOrd="1" destOrd="0" parTransId="{7E28D20F-7A61-412D-A0B0-BADCEE1D45D3}" sibTransId="{87EB3240-9F19-499E-8981-3F25A1F153D7}"/>
    <dgm:cxn modelId="{DA9A1FEF-4F57-884A-90C7-109C4056EF54}" type="presOf" srcId="{A107B20B-1D6A-4050-A3DD-59A8B0F3E62F}" destId="{A163A279-81A3-4373-BDD7-AC72495D4C4F}" srcOrd="0" destOrd="0" presId="urn:microsoft.com/office/officeart/2018/5/layout/IconCircleLabelList"/>
    <dgm:cxn modelId="{13082D78-D9F2-CC4D-BCAE-873A276089FD}" type="presParOf" srcId="{6CE1064C-9B63-43D5-B6FF-B796EC03F63B}" destId="{BA3E105A-AA0F-4F52-87D7-FBC7FB71EFD0}" srcOrd="0" destOrd="0" presId="urn:microsoft.com/office/officeart/2018/5/layout/IconCircleLabelList"/>
    <dgm:cxn modelId="{72C9E8D6-5AD4-0C48-AB51-EB756128EBC2}" type="presParOf" srcId="{BA3E105A-AA0F-4F52-87D7-FBC7FB71EFD0}" destId="{1631DF3C-F317-4394-8B5A-53B38F238A7A}" srcOrd="0" destOrd="0" presId="urn:microsoft.com/office/officeart/2018/5/layout/IconCircleLabelList"/>
    <dgm:cxn modelId="{1FFC732E-517A-7F43-92C7-0DC2DDA45AD6}" type="presParOf" srcId="{BA3E105A-AA0F-4F52-87D7-FBC7FB71EFD0}" destId="{137C29DF-E17C-43B3-B50A-50643B6117E5}" srcOrd="1" destOrd="0" presId="urn:microsoft.com/office/officeart/2018/5/layout/IconCircleLabelList"/>
    <dgm:cxn modelId="{A41EDE32-2D5D-A443-86C6-4F7EF1ADA6FB}" type="presParOf" srcId="{BA3E105A-AA0F-4F52-87D7-FBC7FB71EFD0}" destId="{1B506013-4212-40F4-BB42-E6ECB63FA300}" srcOrd="2" destOrd="0" presId="urn:microsoft.com/office/officeart/2018/5/layout/IconCircleLabelList"/>
    <dgm:cxn modelId="{C57FAC04-3C9B-AC41-92EE-009F5D742B68}" type="presParOf" srcId="{BA3E105A-AA0F-4F52-87D7-FBC7FB71EFD0}" destId="{A163A279-81A3-4373-BDD7-AC72495D4C4F}" srcOrd="3" destOrd="0" presId="urn:microsoft.com/office/officeart/2018/5/layout/IconCircleLabelList"/>
    <dgm:cxn modelId="{EAB4950F-D37C-BD46-915B-AC8939D9C85A}" type="presParOf" srcId="{6CE1064C-9B63-43D5-B6FF-B796EC03F63B}" destId="{6662F258-A531-4E21-B904-E59FA09DD820}" srcOrd="1" destOrd="0" presId="urn:microsoft.com/office/officeart/2018/5/layout/IconCircleLabelList"/>
    <dgm:cxn modelId="{E3B88728-6D0D-BB4A-9E2D-39D47DE31565}" type="presParOf" srcId="{6CE1064C-9B63-43D5-B6FF-B796EC03F63B}" destId="{8941DE21-485A-47E8-B68D-EFC0EE5EA159}" srcOrd="2" destOrd="0" presId="urn:microsoft.com/office/officeart/2018/5/layout/IconCircleLabelList"/>
    <dgm:cxn modelId="{B37FE148-6338-2248-97E2-E9180B16A0EC}" type="presParOf" srcId="{8941DE21-485A-47E8-B68D-EFC0EE5EA159}" destId="{E1972C10-358D-47BC-A032-F76FF4509C25}" srcOrd="0" destOrd="0" presId="urn:microsoft.com/office/officeart/2018/5/layout/IconCircleLabelList"/>
    <dgm:cxn modelId="{7979EC03-D06E-A74C-94C4-FA370074FCBD}" type="presParOf" srcId="{8941DE21-485A-47E8-B68D-EFC0EE5EA159}" destId="{ADB5B00A-94CC-4BC0-8F2B-A145F62EC4FF}" srcOrd="1" destOrd="0" presId="urn:microsoft.com/office/officeart/2018/5/layout/IconCircleLabelList"/>
    <dgm:cxn modelId="{BB76404E-02D2-4746-848B-B35ECF06148A}" type="presParOf" srcId="{8941DE21-485A-47E8-B68D-EFC0EE5EA159}" destId="{12473F02-164A-4681-8346-BF2CD85093DA}" srcOrd="2" destOrd="0" presId="urn:microsoft.com/office/officeart/2018/5/layout/IconCircleLabelList"/>
    <dgm:cxn modelId="{D5D57F05-EAC3-104F-8318-670B49ACC87B}" type="presParOf" srcId="{8941DE21-485A-47E8-B68D-EFC0EE5EA159}" destId="{A6B8BCC9-F1CE-41CB-A87F-000953F7769D}" srcOrd="3" destOrd="0" presId="urn:microsoft.com/office/officeart/2018/5/layout/IconCircleLabelList"/>
    <dgm:cxn modelId="{C7C6AD8D-A4FF-954B-B6F5-F08F53E747F3}" type="presParOf" srcId="{6CE1064C-9B63-43D5-B6FF-B796EC03F63B}" destId="{F2543B2C-F85E-42E1-A39F-FFAA2DE330DD}" srcOrd="3" destOrd="0" presId="urn:microsoft.com/office/officeart/2018/5/layout/IconCircleLabelList"/>
    <dgm:cxn modelId="{998BCAB4-0DDE-314E-8CA0-CBD24E197162}" type="presParOf" srcId="{6CE1064C-9B63-43D5-B6FF-B796EC03F63B}" destId="{C9839617-D3B5-4C87-8B4C-AD236EF2A95C}" srcOrd="4" destOrd="0" presId="urn:microsoft.com/office/officeart/2018/5/layout/IconCircleLabelList"/>
    <dgm:cxn modelId="{E5338381-3669-844E-BE52-6A865263167C}" type="presParOf" srcId="{C9839617-D3B5-4C87-8B4C-AD236EF2A95C}" destId="{DC2A2560-D957-48D9-AFE0-632D51B62C4C}" srcOrd="0" destOrd="0" presId="urn:microsoft.com/office/officeart/2018/5/layout/IconCircleLabelList"/>
    <dgm:cxn modelId="{1316A47F-D5B5-FB45-9023-F8602324CDFB}" type="presParOf" srcId="{C9839617-D3B5-4C87-8B4C-AD236EF2A95C}" destId="{AD97E0A5-E952-4EC4-92D7-4136C3573084}" srcOrd="1" destOrd="0" presId="urn:microsoft.com/office/officeart/2018/5/layout/IconCircleLabelList"/>
    <dgm:cxn modelId="{DF4CF7C1-033B-4240-8CB9-DCF716DC1D4C}" type="presParOf" srcId="{C9839617-D3B5-4C87-8B4C-AD236EF2A95C}" destId="{00E8674A-657C-48BE-9FF8-591D2A8EDFC5}" srcOrd="2" destOrd="0" presId="urn:microsoft.com/office/officeart/2018/5/layout/IconCircleLabelList"/>
    <dgm:cxn modelId="{BBA30B31-F0D9-F046-A179-49290B58249E}" type="presParOf" srcId="{C9839617-D3B5-4C87-8B4C-AD236EF2A95C}" destId="{14FA3B10-F51C-49F6-A835-3287DA619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67B48D-D01D-467C-B05E-0A32E9256B4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E9C536-69B1-4419-8C67-F504457FF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Queries to extract intelligence out of the data</a:t>
          </a:r>
        </a:p>
      </dgm:t>
    </dgm:pt>
    <dgm:pt modelId="{113F9BE4-E10D-4F90-82FF-B156B6DD9A94}" type="parTrans" cxnId="{22071528-7DED-43AC-B054-DD44F1D4A9BB}">
      <dgm:prSet/>
      <dgm:spPr/>
      <dgm:t>
        <a:bodyPr/>
        <a:lstStyle/>
        <a:p>
          <a:endParaRPr lang="en-US"/>
        </a:p>
      </dgm:t>
    </dgm:pt>
    <dgm:pt modelId="{93DC69A0-3142-4E73-B958-E87387F7B68A}" type="sibTrans" cxnId="{22071528-7DED-43AC-B054-DD44F1D4A9BB}">
      <dgm:prSet/>
      <dgm:spPr/>
      <dgm:t>
        <a:bodyPr/>
        <a:lstStyle/>
        <a:p>
          <a:endParaRPr lang="en-US"/>
        </a:p>
      </dgm:t>
    </dgm:pt>
    <dgm:pt modelId="{BDA8AD82-C0DE-44C8-8D93-5EBF7E9EFD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Visualizations.</a:t>
          </a:r>
        </a:p>
      </dgm:t>
    </dgm:pt>
    <dgm:pt modelId="{6A7B89A8-AAE1-4E15-8CEC-331008E38292}" type="parTrans" cxnId="{3AFD92EF-5513-4D95-9316-A59E41CDBCA8}">
      <dgm:prSet/>
      <dgm:spPr/>
      <dgm:t>
        <a:bodyPr/>
        <a:lstStyle/>
        <a:p>
          <a:endParaRPr lang="en-US"/>
        </a:p>
      </dgm:t>
    </dgm:pt>
    <dgm:pt modelId="{08CB476D-0823-4359-9CDE-A2BCFFAC1B45}" type="sibTrans" cxnId="{3AFD92EF-5513-4D95-9316-A59E41CDBCA8}">
      <dgm:prSet/>
      <dgm:spPr/>
      <dgm:t>
        <a:bodyPr/>
        <a:lstStyle/>
        <a:p>
          <a:endParaRPr lang="en-US"/>
        </a:p>
      </dgm:t>
    </dgm:pt>
    <dgm:pt modelId="{892FBAF4-58E8-4E64-8187-E982053F66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Dashboards.</a:t>
          </a:r>
        </a:p>
      </dgm:t>
    </dgm:pt>
    <dgm:pt modelId="{C2FDD11C-0873-4F20-B2A4-47037C9FB610}" type="parTrans" cxnId="{A414FE54-308F-4871-A835-C5AF9764A94C}">
      <dgm:prSet/>
      <dgm:spPr/>
      <dgm:t>
        <a:bodyPr/>
        <a:lstStyle/>
        <a:p>
          <a:endParaRPr lang="en-US"/>
        </a:p>
      </dgm:t>
    </dgm:pt>
    <dgm:pt modelId="{30B0C6D0-F150-4BB7-8CA4-6F9AFCCD16BE}" type="sibTrans" cxnId="{A414FE54-308F-4871-A835-C5AF9764A94C}">
      <dgm:prSet/>
      <dgm:spPr/>
      <dgm:t>
        <a:bodyPr/>
        <a:lstStyle/>
        <a:p>
          <a:endParaRPr lang="en-US"/>
        </a:p>
      </dgm:t>
    </dgm:pt>
    <dgm:pt modelId="{D2054D52-C814-4FCD-8131-97DC7AF209E6}" type="pres">
      <dgm:prSet presAssocID="{A067B48D-D01D-467C-B05E-0A32E9256B4C}" presName="root" presStyleCnt="0">
        <dgm:presLayoutVars>
          <dgm:dir/>
          <dgm:resizeHandles val="exact"/>
        </dgm:presLayoutVars>
      </dgm:prSet>
      <dgm:spPr/>
    </dgm:pt>
    <dgm:pt modelId="{728BCAFD-E973-44DB-8EF8-792D15A1AF01}" type="pres">
      <dgm:prSet presAssocID="{36E9C536-69B1-4419-8C67-F504457FF9F7}" presName="compNode" presStyleCnt="0"/>
      <dgm:spPr/>
    </dgm:pt>
    <dgm:pt modelId="{DAEC2074-D63F-4891-8988-D69ED968503C}" type="pres">
      <dgm:prSet presAssocID="{36E9C536-69B1-4419-8C67-F504457FF9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159B16-453B-409D-B2C2-C03DB54A1BC9}" type="pres">
      <dgm:prSet presAssocID="{36E9C536-69B1-4419-8C67-F504457FF9F7}" presName="spaceRect" presStyleCnt="0"/>
      <dgm:spPr/>
    </dgm:pt>
    <dgm:pt modelId="{08BBCE35-24F5-4DB1-8233-293662D7E9AE}" type="pres">
      <dgm:prSet presAssocID="{36E9C536-69B1-4419-8C67-F504457FF9F7}" presName="textRect" presStyleLbl="revTx" presStyleIdx="0" presStyleCnt="3">
        <dgm:presLayoutVars>
          <dgm:chMax val="1"/>
          <dgm:chPref val="1"/>
        </dgm:presLayoutVars>
      </dgm:prSet>
      <dgm:spPr/>
    </dgm:pt>
    <dgm:pt modelId="{B9813A70-8F9F-40AA-BABC-655DAAEF082B}" type="pres">
      <dgm:prSet presAssocID="{93DC69A0-3142-4E73-B958-E87387F7B68A}" presName="sibTrans" presStyleCnt="0"/>
      <dgm:spPr/>
    </dgm:pt>
    <dgm:pt modelId="{46F875AC-5487-415B-883A-491744C8B1A4}" type="pres">
      <dgm:prSet presAssocID="{BDA8AD82-C0DE-44C8-8D93-5EBF7E9EFDE0}" presName="compNode" presStyleCnt="0"/>
      <dgm:spPr/>
    </dgm:pt>
    <dgm:pt modelId="{2B58519A-F171-4860-AE61-CC5BECF9506E}" type="pres">
      <dgm:prSet presAssocID="{BDA8AD82-C0DE-44C8-8D93-5EBF7E9EFD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090A8A9-F30B-48FF-A383-522FE6E6DA71}" type="pres">
      <dgm:prSet presAssocID="{BDA8AD82-C0DE-44C8-8D93-5EBF7E9EFDE0}" presName="spaceRect" presStyleCnt="0"/>
      <dgm:spPr/>
    </dgm:pt>
    <dgm:pt modelId="{B20B162C-45BF-4A1F-905A-0CA6C85808AB}" type="pres">
      <dgm:prSet presAssocID="{BDA8AD82-C0DE-44C8-8D93-5EBF7E9EFDE0}" presName="textRect" presStyleLbl="revTx" presStyleIdx="1" presStyleCnt="3">
        <dgm:presLayoutVars>
          <dgm:chMax val="1"/>
          <dgm:chPref val="1"/>
        </dgm:presLayoutVars>
      </dgm:prSet>
      <dgm:spPr/>
    </dgm:pt>
    <dgm:pt modelId="{846E59F3-80D6-4066-BBB5-0A9F1853A1F4}" type="pres">
      <dgm:prSet presAssocID="{08CB476D-0823-4359-9CDE-A2BCFFAC1B45}" presName="sibTrans" presStyleCnt="0"/>
      <dgm:spPr/>
    </dgm:pt>
    <dgm:pt modelId="{C9365CCF-7698-46BD-A867-4BA8C67702CF}" type="pres">
      <dgm:prSet presAssocID="{892FBAF4-58E8-4E64-8187-E982053F66D8}" presName="compNode" presStyleCnt="0"/>
      <dgm:spPr/>
    </dgm:pt>
    <dgm:pt modelId="{463FAF3A-B4D2-427F-9C08-6730BC99110B}" type="pres">
      <dgm:prSet presAssocID="{892FBAF4-58E8-4E64-8187-E982053F66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C57F7C-1FAC-4F8A-ABD5-97F48C5D126F}" type="pres">
      <dgm:prSet presAssocID="{892FBAF4-58E8-4E64-8187-E982053F66D8}" presName="spaceRect" presStyleCnt="0"/>
      <dgm:spPr/>
    </dgm:pt>
    <dgm:pt modelId="{11E3ED47-775B-4D03-8A6B-9A4E16FFAA00}" type="pres">
      <dgm:prSet presAssocID="{892FBAF4-58E8-4E64-8187-E982053F66D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071528-7DED-43AC-B054-DD44F1D4A9BB}" srcId="{A067B48D-D01D-467C-B05E-0A32E9256B4C}" destId="{36E9C536-69B1-4419-8C67-F504457FF9F7}" srcOrd="0" destOrd="0" parTransId="{113F9BE4-E10D-4F90-82FF-B156B6DD9A94}" sibTransId="{93DC69A0-3142-4E73-B958-E87387F7B68A}"/>
    <dgm:cxn modelId="{4B823E37-167A-FC4C-B519-C7DC040C4DA3}" type="presOf" srcId="{A067B48D-D01D-467C-B05E-0A32E9256B4C}" destId="{D2054D52-C814-4FCD-8131-97DC7AF209E6}" srcOrd="0" destOrd="0" presId="urn:microsoft.com/office/officeart/2018/2/layout/IconLabelList"/>
    <dgm:cxn modelId="{427CCD4A-33D0-694E-B7CF-656A1EF40D23}" type="presOf" srcId="{BDA8AD82-C0DE-44C8-8D93-5EBF7E9EFDE0}" destId="{B20B162C-45BF-4A1F-905A-0CA6C85808AB}" srcOrd="0" destOrd="0" presId="urn:microsoft.com/office/officeart/2018/2/layout/IconLabelList"/>
    <dgm:cxn modelId="{A414FE54-308F-4871-A835-C5AF9764A94C}" srcId="{A067B48D-D01D-467C-B05E-0A32E9256B4C}" destId="{892FBAF4-58E8-4E64-8187-E982053F66D8}" srcOrd="2" destOrd="0" parTransId="{C2FDD11C-0873-4F20-B2A4-47037C9FB610}" sibTransId="{30B0C6D0-F150-4BB7-8CA4-6F9AFCCD16BE}"/>
    <dgm:cxn modelId="{FDF229BC-523D-D04C-967D-4F5CB9BD2219}" type="presOf" srcId="{892FBAF4-58E8-4E64-8187-E982053F66D8}" destId="{11E3ED47-775B-4D03-8A6B-9A4E16FFAA00}" srcOrd="0" destOrd="0" presId="urn:microsoft.com/office/officeart/2018/2/layout/IconLabelList"/>
    <dgm:cxn modelId="{B4CE46C7-4482-304D-ADED-29C152213234}" type="presOf" srcId="{36E9C536-69B1-4419-8C67-F504457FF9F7}" destId="{08BBCE35-24F5-4DB1-8233-293662D7E9AE}" srcOrd="0" destOrd="0" presId="urn:microsoft.com/office/officeart/2018/2/layout/IconLabelList"/>
    <dgm:cxn modelId="{3AFD92EF-5513-4D95-9316-A59E41CDBCA8}" srcId="{A067B48D-D01D-467C-B05E-0A32E9256B4C}" destId="{BDA8AD82-C0DE-44C8-8D93-5EBF7E9EFDE0}" srcOrd="1" destOrd="0" parTransId="{6A7B89A8-AAE1-4E15-8CEC-331008E38292}" sibTransId="{08CB476D-0823-4359-9CDE-A2BCFFAC1B45}"/>
    <dgm:cxn modelId="{1A095D98-1593-6A4A-A9CC-A301AEE74D1B}" type="presParOf" srcId="{D2054D52-C814-4FCD-8131-97DC7AF209E6}" destId="{728BCAFD-E973-44DB-8EF8-792D15A1AF01}" srcOrd="0" destOrd="0" presId="urn:microsoft.com/office/officeart/2018/2/layout/IconLabelList"/>
    <dgm:cxn modelId="{6C608148-6018-BF45-9CFD-432DF0FCEF36}" type="presParOf" srcId="{728BCAFD-E973-44DB-8EF8-792D15A1AF01}" destId="{DAEC2074-D63F-4891-8988-D69ED968503C}" srcOrd="0" destOrd="0" presId="urn:microsoft.com/office/officeart/2018/2/layout/IconLabelList"/>
    <dgm:cxn modelId="{DFA3270D-3848-644C-9D50-7633E40DF121}" type="presParOf" srcId="{728BCAFD-E973-44DB-8EF8-792D15A1AF01}" destId="{DD159B16-453B-409D-B2C2-C03DB54A1BC9}" srcOrd="1" destOrd="0" presId="urn:microsoft.com/office/officeart/2018/2/layout/IconLabelList"/>
    <dgm:cxn modelId="{1BCA5E86-BEE8-4D43-944E-CB87960ABF07}" type="presParOf" srcId="{728BCAFD-E973-44DB-8EF8-792D15A1AF01}" destId="{08BBCE35-24F5-4DB1-8233-293662D7E9AE}" srcOrd="2" destOrd="0" presId="urn:microsoft.com/office/officeart/2018/2/layout/IconLabelList"/>
    <dgm:cxn modelId="{10401AE6-E6EF-1E41-A70F-E29A723BCA90}" type="presParOf" srcId="{D2054D52-C814-4FCD-8131-97DC7AF209E6}" destId="{B9813A70-8F9F-40AA-BABC-655DAAEF082B}" srcOrd="1" destOrd="0" presId="urn:microsoft.com/office/officeart/2018/2/layout/IconLabelList"/>
    <dgm:cxn modelId="{9CE384AF-F40F-CE46-BDE2-51BA01AC4127}" type="presParOf" srcId="{D2054D52-C814-4FCD-8131-97DC7AF209E6}" destId="{46F875AC-5487-415B-883A-491744C8B1A4}" srcOrd="2" destOrd="0" presId="urn:microsoft.com/office/officeart/2018/2/layout/IconLabelList"/>
    <dgm:cxn modelId="{92ACACE4-98A4-5540-82EC-18A700D2A3B2}" type="presParOf" srcId="{46F875AC-5487-415B-883A-491744C8B1A4}" destId="{2B58519A-F171-4860-AE61-CC5BECF9506E}" srcOrd="0" destOrd="0" presId="urn:microsoft.com/office/officeart/2018/2/layout/IconLabelList"/>
    <dgm:cxn modelId="{4F4264C6-D343-554D-A5D0-80B2718C04C6}" type="presParOf" srcId="{46F875AC-5487-415B-883A-491744C8B1A4}" destId="{F090A8A9-F30B-48FF-A383-522FE6E6DA71}" srcOrd="1" destOrd="0" presId="urn:microsoft.com/office/officeart/2018/2/layout/IconLabelList"/>
    <dgm:cxn modelId="{9ABFCE5C-C505-4E4A-B309-BCB43A888C9B}" type="presParOf" srcId="{46F875AC-5487-415B-883A-491744C8B1A4}" destId="{B20B162C-45BF-4A1F-905A-0CA6C85808AB}" srcOrd="2" destOrd="0" presId="urn:microsoft.com/office/officeart/2018/2/layout/IconLabelList"/>
    <dgm:cxn modelId="{E0DBA909-1AF1-D846-B0EF-96D7075C7DAE}" type="presParOf" srcId="{D2054D52-C814-4FCD-8131-97DC7AF209E6}" destId="{846E59F3-80D6-4066-BBB5-0A9F1853A1F4}" srcOrd="3" destOrd="0" presId="urn:microsoft.com/office/officeart/2018/2/layout/IconLabelList"/>
    <dgm:cxn modelId="{0BF40DC5-977D-B048-8835-43ECE9374704}" type="presParOf" srcId="{D2054D52-C814-4FCD-8131-97DC7AF209E6}" destId="{C9365CCF-7698-46BD-A867-4BA8C67702CF}" srcOrd="4" destOrd="0" presId="urn:microsoft.com/office/officeart/2018/2/layout/IconLabelList"/>
    <dgm:cxn modelId="{6B606174-3D85-8845-A0F7-8761A7FB7635}" type="presParOf" srcId="{C9365CCF-7698-46BD-A867-4BA8C67702CF}" destId="{463FAF3A-B4D2-427F-9C08-6730BC99110B}" srcOrd="0" destOrd="0" presId="urn:microsoft.com/office/officeart/2018/2/layout/IconLabelList"/>
    <dgm:cxn modelId="{11202B8F-A8B9-1B4E-8ACA-1F3CA8A6EBBE}" type="presParOf" srcId="{C9365CCF-7698-46BD-A867-4BA8C67702CF}" destId="{EEC57F7C-1FAC-4F8A-ABD5-97F48C5D126F}" srcOrd="1" destOrd="0" presId="urn:microsoft.com/office/officeart/2018/2/layout/IconLabelList"/>
    <dgm:cxn modelId="{07539547-3545-3649-BF35-DEF5E001D3C4}" type="presParOf" srcId="{C9365CCF-7698-46BD-A867-4BA8C67702CF}" destId="{11E3ED47-775B-4D03-8A6B-9A4E16FFAA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E6C12DD-8169-4C88-93DD-1E1898EEE8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0F381A3A-7169-47D6-BA4B-5BF8A6F386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Building Alerts and heuristics for threat detection.</a:t>
          </a:r>
        </a:p>
      </dgm:t>
    </dgm:pt>
    <dgm:pt modelId="{789EB160-44A5-4F50-BEBC-5D42123A9618}" type="parTrans" cxnId="{FE8828C3-3C27-42CE-8A0F-806F74DB0235}">
      <dgm:prSet/>
      <dgm:spPr/>
      <dgm:t>
        <a:bodyPr/>
        <a:lstStyle/>
        <a:p>
          <a:endParaRPr lang="en-US"/>
        </a:p>
      </dgm:t>
    </dgm:pt>
    <dgm:pt modelId="{9C973139-1298-4846-95C6-A5FCE918DC1E}" type="sibTrans" cxnId="{FE8828C3-3C27-42CE-8A0F-806F74DB0235}">
      <dgm:prSet/>
      <dgm:spPr/>
      <dgm:t>
        <a:bodyPr/>
        <a:lstStyle/>
        <a:p>
          <a:endParaRPr lang="en-US"/>
        </a:p>
      </dgm:t>
    </dgm:pt>
    <dgm:pt modelId="{296EBD93-0B4F-4ED4-A2D4-AC48FBCD08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Machine learning capabilities of CSP for advance analysis and clustering. </a:t>
          </a:r>
        </a:p>
      </dgm:t>
    </dgm:pt>
    <dgm:pt modelId="{D2C1BEB6-C709-41AF-83B4-4331A8A0EF1C}" type="parTrans" cxnId="{DE64E1F3-726E-4956-AEE9-84FC1B2CB3F2}">
      <dgm:prSet/>
      <dgm:spPr/>
      <dgm:t>
        <a:bodyPr/>
        <a:lstStyle/>
        <a:p>
          <a:endParaRPr lang="en-US"/>
        </a:p>
      </dgm:t>
    </dgm:pt>
    <dgm:pt modelId="{256FABF4-73DE-40FD-B1B2-9E4851FFE4EB}" type="sibTrans" cxnId="{DE64E1F3-726E-4956-AEE9-84FC1B2CB3F2}">
      <dgm:prSet/>
      <dgm:spPr/>
      <dgm:t>
        <a:bodyPr/>
        <a:lstStyle/>
        <a:p>
          <a:endParaRPr lang="en-US"/>
        </a:p>
      </dgm:t>
    </dgm:pt>
    <dgm:pt modelId="{750E5106-DFD1-407D-B0C0-7971817EE4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Infrastructure-As-a-Code (Terraform, CloudFormation)</a:t>
          </a:r>
        </a:p>
      </dgm:t>
    </dgm:pt>
    <dgm:pt modelId="{A15D1326-EC94-45B0-A1A1-53CCA2C3B2A2}" type="parTrans" cxnId="{E290515A-5B75-497D-92E7-6D900E2E3021}">
      <dgm:prSet/>
      <dgm:spPr/>
      <dgm:t>
        <a:bodyPr/>
        <a:lstStyle/>
        <a:p>
          <a:endParaRPr lang="en-US"/>
        </a:p>
      </dgm:t>
    </dgm:pt>
    <dgm:pt modelId="{42A3F3E3-8855-4FF8-BB99-959624B9385B}" type="sibTrans" cxnId="{E290515A-5B75-497D-92E7-6D900E2E3021}">
      <dgm:prSet/>
      <dgm:spPr/>
      <dgm:t>
        <a:bodyPr/>
        <a:lstStyle/>
        <a:p>
          <a:endParaRPr lang="en-US"/>
        </a:p>
      </dgm:t>
    </dgm:pt>
    <dgm:pt modelId="{6793F61D-690B-4D2A-A0A5-8E46509EAB55}" type="pres">
      <dgm:prSet presAssocID="{CE6C12DD-8169-4C88-93DD-1E1898EEE863}" presName="root" presStyleCnt="0">
        <dgm:presLayoutVars>
          <dgm:dir/>
          <dgm:resizeHandles val="exact"/>
        </dgm:presLayoutVars>
      </dgm:prSet>
      <dgm:spPr/>
    </dgm:pt>
    <dgm:pt modelId="{0088C5F7-83EB-4DA2-9726-EB0F6800D1E9}" type="pres">
      <dgm:prSet presAssocID="{0F381A3A-7169-47D6-BA4B-5BF8A6F38690}" presName="compNode" presStyleCnt="0"/>
      <dgm:spPr/>
    </dgm:pt>
    <dgm:pt modelId="{53854FD1-62F1-4BCC-AF26-64C53ABB5746}" type="pres">
      <dgm:prSet presAssocID="{0F381A3A-7169-47D6-BA4B-5BF8A6F38690}" presName="bgRect" presStyleLbl="bgShp" presStyleIdx="0" presStyleCnt="3"/>
      <dgm:spPr/>
    </dgm:pt>
    <dgm:pt modelId="{A1E72B3A-0E57-46F8-B7C0-5216709AEEB6}" type="pres">
      <dgm:prSet presAssocID="{0F381A3A-7169-47D6-BA4B-5BF8A6F386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C1F07698-DF24-43E8-8036-0607CA367AF9}" type="pres">
      <dgm:prSet presAssocID="{0F381A3A-7169-47D6-BA4B-5BF8A6F38690}" presName="spaceRect" presStyleCnt="0"/>
      <dgm:spPr/>
    </dgm:pt>
    <dgm:pt modelId="{E5625019-2238-4BCA-9012-D7EEF1A77B3A}" type="pres">
      <dgm:prSet presAssocID="{0F381A3A-7169-47D6-BA4B-5BF8A6F38690}" presName="parTx" presStyleLbl="revTx" presStyleIdx="0" presStyleCnt="3">
        <dgm:presLayoutVars>
          <dgm:chMax val="0"/>
          <dgm:chPref val="0"/>
        </dgm:presLayoutVars>
      </dgm:prSet>
      <dgm:spPr/>
    </dgm:pt>
    <dgm:pt modelId="{9680123D-23BD-4707-8DF9-D41E0835CA9E}" type="pres">
      <dgm:prSet presAssocID="{9C973139-1298-4846-95C6-A5FCE918DC1E}" presName="sibTrans" presStyleCnt="0"/>
      <dgm:spPr/>
    </dgm:pt>
    <dgm:pt modelId="{CCA5F1A9-5DF0-49C8-8ADD-2A0ED85ED731}" type="pres">
      <dgm:prSet presAssocID="{296EBD93-0B4F-4ED4-A2D4-AC48FBCD08CB}" presName="compNode" presStyleCnt="0"/>
      <dgm:spPr/>
    </dgm:pt>
    <dgm:pt modelId="{7E6EEDBB-E9DF-465C-B5B3-15324FE6025D}" type="pres">
      <dgm:prSet presAssocID="{296EBD93-0B4F-4ED4-A2D4-AC48FBCD08CB}" presName="bgRect" presStyleLbl="bgShp" presStyleIdx="1" presStyleCnt="3"/>
      <dgm:spPr/>
    </dgm:pt>
    <dgm:pt modelId="{83FC43D8-9A86-42E4-96DF-024AD73B09A7}" type="pres">
      <dgm:prSet presAssocID="{296EBD93-0B4F-4ED4-A2D4-AC48FBCD08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5247C64-2D14-4AF4-B186-A138AFA8FDA8}" type="pres">
      <dgm:prSet presAssocID="{296EBD93-0B4F-4ED4-A2D4-AC48FBCD08CB}" presName="spaceRect" presStyleCnt="0"/>
      <dgm:spPr/>
    </dgm:pt>
    <dgm:pt modelId="{8F7389C5-5FA9-4AAA-AAAF-BEACA5185710}" type="pres">
      <dgm:prSet presAssocID="{296EBD93-0B4F-4ED4-A2D4-AC48FBCD08CB}" presName="parTx" presStyleLbl="revTx" presStyleIdx="1" presStyleCnt="3">
        <dgm:presLayoutVars>
          <dgm:chMax val="0"/>
          <dgm:chPref val="0"/>
        </dgm:presLayoutVars>
      </dgm:prSet>
      <dgm:spPr/>
    </dgm:pt>
    <dgm:pt modelId="{70C99D9A-2F5E-45AF-8C4B-A0A685BDD970}" type="pres">
      <dgm:prSet presAssocID="{256FABF4-73DE-40FD-B1B2-9E4851FFE4EB}" presName="sibTrans" presStyleCnt="0"/>
      <dgm:spPr/>
    </dgm:pt>
    <dgm:pt modelId="{DA964D0E-075E-483A-B392-F43D7253B21B}" type="pres">
      <dgm:prSet presAssocID="{750E5106-DFD1-407D-B0C0-7971817EE4A0}" presName="compNode" presStyleCnt="0"/>
      <dgm:spPr/>
    </dgm:pt>
    <dgm:pt modelId="{B2D501CB-F506-47B6-BBEC-EA963DDD970C}" type="pres">
      <dgm:prSet presAssocID="{750E5106-DFD1-407D-B0C0-7971817EE4A0}" presName="bgRect" presStyleLbl="bgShp" presStyleIdx="2" presStyleCnt="3"/>
      <dgm:spPr/>
    </dgm:pt>
    <dgm:pt modelId="{58B860FB-DF5A-408E-9D27-FB5C51FBB6AF}" type="pres">
      <dgm:prSet presAssocID="{750E5106-DFD1-407D-B0C0-7971817EE4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6BB2AFF-E0D4-424D-AA4E-0CCCC3BCD9E1}" type="pres">
      <dgm:prSet presAssocID="{750E5106-DFD1-407D-B0C0-7971817EE4A0}" presName="spaceRect" presStyleCnt="0"/>
      <dgm:spPr/>
    </dgm:pt>
    <dgm:pt modelId="{24DCF222-6AEC-418F-B824-A9C73D1449AA}" type="pres">
      <dgm:prSet presAssocID="{750E5106-DFD1-407D-B0C0-7971817EE4A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90515A-5B75-497D-92E7-6D900E2E3021}" srcId="{CE6C12DD-8169-4C88-93DD-1E1898EEE863}" destId="{750E5106-DFD1-407D-B0C0-7971817EE4A0}" srcOrd="2" destOrd="0" parTransId="{A15D1326-EC94-45B0-A1A1-53CCA2C3B2A2}" sibTransId="{42A3F3E3-8855-4FF8-BB99-959624B9385B}"/>
    <dgm:cxn modelId="{408B1084-0169-6B43-B2BC-845336AE142E}" type="presOf" srcId="{296EBD93-0B4F-4ED4-A2D4-AC48FBCD08CB}" destId="{8F7389C5-5FA9-4AAA-AAAF-BEACA5185710}" srcOrd="0" destOrd="0" presId="urn:microsoft.com/office/officeart/2018/2/layout/IconVerticalSolidList"/>
    <dgm:cxn modelId="{8180EC9C-A0CC-2846-86BC-856DE5D236F6}" type="presOf" srcId="{0F381A3A-7169-47D6-BA4B-5BF8A6F38690}" destId="{E5625019-2238-4BCA-9012-D7EEF1A77B3A}" srcOrd="0" destOrd="0" presId="urn:microsoft.com/office/officeart/2018/2/layout/IconVerticalSolidList"/>
    <dgm:cxn modelId="{134738B6-EA71-4946-AA39-2671EB997F59}" type="presOf" srcId="{750E5106-DFD1-407D-B0C0-7971817EE4A0}" destId="{24DCF222-6AEC-418F-B824-A9C73D1449AA}" srcOrd="0" destOrd="0" presId="urn:microsoft.com/office/officeart/2018/2/layout/IconVerticalSolidList"/>
    <dgm:cxn modelId="{FE8828C3-3C27-42CE-8A0F-806F74DB0235}" srcId="{CE6C12DD-8169-4C88-93DD-1E1898EEE863}" destId="{0F381A3A-7169-47D6-BA4B-5BF8A6F38690}" srcOrd="0" destOrd="0" parTransId="{789EB160-44A5-4F50-BEBC-5D42123A9618}" sibTransId="{9C973139-1298-4846-95C6-A5FCE918DC1E}"/>
    <dgm:cxn modelId="{DE64E1F3-726E-4956-AEE9-84FC1B2CB3F2}" srcId="{CE6C12DD-8169-4C88-93DD-1E1898EEE863}" destId="{296EBD93-0B4F-4ED4-A2D4-AC48FBCD08CB}" srcOrd="1" destOrd="0" parTransId="{D2C1BEB6-C709-41AF-83B4-4331A8A0EF1C}" sibTransId="{256FABF4-73DE-40FD-B1B2-9E4851FFE4EB}"/>
    <dgm:cxn modelId="{F303A9FB-F279-AA4F-8484-186B531EBB74}" type="presOf" srcId="{CE6C12DD-8169-4C88-93DD-1E1898EEE863}" destId="{6793F61D-690B-4D2A-A0A5-8E46509EAB55}" srcOrd="0" destOrd="0" presId="urn:microsoft.com/office/officeart/2018/2/layout/IconVerticalSolidList"/>
    <dgm:cxn modelId="{6482C8B8-EA56-8F49-A121-6BDD7A5A6F89}" type="presParOf" srcId="{6793F61D-690B-4D2A-A0A5-8E46509EAB55}" destId="{0088C5F7-83EB-4DA2-9726-EB0F6800D1E9}" srcOrd="0" destOrd="0" presId="urn:microsoft.com/office/officeart/2018/2/layout/IconVerticalSolidList"/>
    <dgm:cxn modelId="{93C84664-E241-3848-8FE6-925AA063C729}" type="presParOf" srcId="{0088C5F7-83EB-4DA2-9726-EB0F6800D1E9}" destId="{53854FD1-62F1-4BCC-AF26-64C53ABB5746}" srcOrd="0" destOrd="0" presId="urn:microsoft.com/office/officeart/2018/2/layout/IconVerticalSolidList"/>
    <dgm:cxn modelId="{D5810F74-8361-0141-A9C0-C9799E154546}" type="presParOf" srcId="{0088C5F7-83EB-4DA2-9726-EB0F6800D1E9}" destId="{A1E72B3A-0E57-46F8-B7C0-5216709AEEB6}" srcOrd="1" destOrd="0" presId="urn:microsoft.com/office/officeart/2018/2/layout/IconVerticalSolidList"/>
    <dgm:cxn modelId="{5B0104A0-12DD-BE48-9751-9B9B133CF811}" type="presParOf" srcId="{0088C5F7-83EB-4DA2-9726-EB0F6800D1E9}" destId="{C1F07698-DF24-43E8-8036-0607CA367AF9}" srcOrd="2" destOrd="0" presId="urn:microsoft.com/office/officeart/2018/2/layout/IconVerticalSolidList"/>
    <dgm:cxn modelId="{27E754D2-1AC5-514A-A561-6574B1CB87FD}" type="presParOf" srcId="{0088C5F7-83EB-4DA2-9726-EB0F6800D1E9}" destId="{E5625019-2238-4BCA-9012-D7EEF1A77B3A}" srcOrd="3" destOrd="0" presId="urn:microsoft.com/office/officeart/2018/2/layout/IconVerticalSolidList"/>
    <dgm:cxn modelId="{3D093F28-3536-4041-94AE-4C10B2C7546F}" type="presParOf" srcId="{6793F61D-690B-4D2A-A0A5-8E46509EAB55}" destId="{9680123D-23BD-4707-8DF9-D41E0835CA9E}" srcOrd="1" destOrd="0" presId="urn:microsoft.com/office/officeart/2018/2/layout/IconVerticalSolidList"/>
    <dgm:cxn modelId="{682F1156-A391-D244-BF72-59B65718A717}" type="presParOf" srcId="{6793F61D-690B-4D2A-A0A5-8E46509EAB55}" destId="{CCA5F1A9-5DF0-49C8-8ADD-2A0ED85ED731}" srcOrd="2" destOrd="0" presId="urn:microsoft.com/office/officeart/2018/2/layout/IconVerticalSolidList"/>
    <dgm:cxn modelId="{48FB6F92-1F2E-7D49-9597-3E53C0110708}" type="presParOf" srcId="{CCA5F1A9-5DF0-49C8-8ADD-2A0ED85ED731}" destId="{7E6EEDBB-E9DF-465C-B5B3-15324FE6025D}" srcOrd="0" destOrd="0" presId="urn:microsoft.com/office/officeart/2018/2/layout/IconVerticalSolidList"/>
    <dgm:cxn modelId="{3D7BD2EC-F2AA-5145-95D1-69F757AEB2B4}" type="presParOf" srcId="{CCA5F1A9-5DF0-49C8-8ADD-2A0ED85ED731}" destId="{83FC43D8-9A86-42E4-96DF-024AD73B09A7}" srcOrd="1" destOrd="0" presId="urn:microsoft.com/office/officeart/2018/2/layout/IconVerticalSolidList"/>
    <dgm:cxn modelId="{47FCD244-EB8D-D444-8FD3-43D01B87841B}" type="presParOf" srcId="{CCA5F1A9-5DF0-49C8-8ADD-2A0ED85ED731}" destId="{D5247C64-2D14-4AF4-B186-A138AFA8FDA8}" srcOrd="2" destOrd="0" presId="urn:microsoft.com/office/officeart/2018/2/layout/IconVerticalSolidList"/>
    <dgm:cxn modelId="{B48D847B-7AB9-3445-8D2E-27375899B00A}" type="presParOf" srcId="{CCA5F1A9-5DF0-49C8-8ADD-2A0ED85ED731}" destId="{8F7389C5-5FA9-4AAA-AAAF-BEACA5185710}" srcOrd="3" destOrd="0" presId="urn:microsoft.com/office/officeart/2018/2/layout/IconVerticalSolidList"/>
    <dgm:cxn modelId="{6D6BC76A-41BC-B242-B093-B08495E1FF72}" type="presParOf" srcId="{6793F61D-690B-4D2A-A0A5-8E46509EAB55}" destId="{70C99D9A-2F5E-45AF-8C4B-A0A685BDD970}" srcOrd="3" destOrd="0" presId="urn:microsoft.com/office/officeart/2018/2/layout/IconVerticalSolidList"/>
    <dgm:cxn modelId="{3550E593-E657-A74C-8F5E-D076850CC73C}" type="presParOf" srcId="{6793F61D-690B-4D2A-A0A5-8E46509EAB55}" destId="{DA964D0E-075E-483A-B392-F43D7253B21B}" srcOrd="4" destOrd="0" presId="urn:microsoft.com/office/officeart/2018/2/layout/IconVerticalSolidList"/>
    <dgm:cxn modelId="{09666F80-7596-AF40-A00F-A40CFA3EB6B6}" type="presParOf" srcId="{DA964D0E-075E-483A-B392-F43D7253B21B}" destId="{B2D501CB-F506-47B6-BBEC-EA963DDD970C}" srcOrd="0" destOrd="0" presId="urn:microsoft.com/office/officeart/2018/2/layout/IconVerticalSolidList"/>
    <dgm:cxn modelId="{13ACE642-9A7F-6E41-B730-589D6982852B}" type="presParOf" srcId="{DA964D0E-075E-483A-B392-F43D7253B21B}" destId="{58B860FB-DF5A-408E-9D27-FB5C51FBB6AF}" srcOrd="1" destOrd="0" presId="urn:microsoft.com/office/officeart/2018/2/layout/IconVerticalSolidList"/>
    <dgm:cxn modelId="{3049AD04-A07B-A840-9595-0F00F768E330}" type="presParOf" srcId="{DA964D0E-075E-483A-B392-F43D7253B21B}" destId="{56BB2AFF-E0D4-424D-AA4E-0CCCC3BCD9E1}" srcOrd="2" destOrd="0" presId="urn:microsoft.com/office/officeart/2018/2/layout/IconVerticalSolidList"/>
    <dgm:cxn modelId="{DC972176-2988-9A46-870F-6B775E29E218}" type="presParOf" srcId="{DA964D0E-075E-483A-B392-F43D7253B21B}" destId="{24DCF222-6AEC-418F-B824-A9C73D1449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3E7E65-C9E8-4F19-874B-13A7D7FC31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B026E-F015-46B5-ADC7-5F48F608ACFC}">
      <dgm:prSet/>
      <dgm:spPr/>
      <dgm:t>
        <a:bodyPr/>
        <a:lstStyle/>
        <a:p>
          <a:r>
            <a:rPr lang="en-US"/>
            <a:t>Integrating Cuckoo sandbox for dynamic feature collection.</a:t>
          </a:r>
        </a:p>
      </dgm:t>
    </dgm:pt>
    <dgm:pt modelId="{21C6E958-D939-4AC1-BA74-8CB2DE85FEC3}" type="parTrans" cxnId="{82553C9F-F243-413B-9A73-81A5B910D674}">
      <dgm:prSet/>
      <dgm:spPr/>
      <dgm:t>
        <a:bodyPr/>
        <a:lstStyle/>
        <a:p>
          <a:endParaRPr lang="en-US"/>
        </a:p>
      </dgm:t>
    </dgm:pt>
    <dgm:pt modelId="{9537B66F-3751-43C6-9ED4-20DA905CD087}" type="sibTrans" cxnId="{82553C9F-F243-413B-9A73-81A5B910D674}">
      <dgm:prSet/>
      <dgm:spPr/>
      <dgm:t>
        <a:bodyPr/>
        <a:lstStyle/>
        <a:p>
          <a:endParaRPr lang="en-US"/>
        </a:p>
      </dgm:t>
    </dgm:pt>
    <dgm:pt modelId="{655E9260-95B0-479B-BA55-A5ECA01B7ED2}">
      <dgm:prSet/>
      <dgm:spPr/>
      <dgm:t>
        <a:bodyPr/>
        <a:lstStyle/>
        <a:p>
          <a:r>
            <a:rPr lang="en-US"/>
            <a:t>Building a front-end UI that can receive files and show status of processing.</a:t>
          </a:r>
        </a:p>
      </dgm:t>
    </dgm:pt>
    <dgm:pt modelId="{88C8B6AF-17C3-43D7-9B97-915E9111050F}" type="parTrans" cxnId="{1FBFA363-BF5F-4074-97C2-1EDC88755B95}">
      <dgm:prSet/>
      <dgm:spPr/>
      <dgm:t>
        <a:bodyPr/>
        <a:lstStyle/>
        <a:p>
          <a:endParaRPr lang="en-US"/>
        </a:p>
      </dgm:t>
    </dgm:pt>
    <dgm:pt modelId="{523B812D-2D68-462E-9FAE-536AD4D3580F}" type="sibTrans" cxnId="{1FBFA363-BF5F-4074-97C2-1EDC88755B95}">
      <dgm:prSet/>
      <dgm:spPr/>
      <dgm:t>
        <a:bodyPr/>
        <a:lstStyle/>
        <a:p>
          <a:endParaRPr lang="en-US"/>
        </a:p>
      </dgm:t>
    </dgm:pt>
    <dgm:pt modelId="{8090C8B4-E335-4278-90CB-2DCE39DF1160}">
      <dgm:prSet/>
      <dgm:spPr/>
      <dgm:t>
        <a:bodyPr/>
        <a:lstStyle/>
        <a:p>
          <a:r>
            <a:rPr lang="en-US"/>
            <a:t>Additional intelligence Integration like threat feeds, custom BL/WL</a:t>
          </a:r>
        </a:p>
      </dgm:t>
    </dgm:pt>
    <dgm:pt modelId="{93D4AF69-0768-42E4-BE8C-5282117EBE4C}" type="parTrans" cxnId="{0FCA567F-F75F-4011-854B-D48AD6A53EB9}">
      <dgm:prSet/>
      <dgm:spPr/>
      <dgm:t>
        <a:bodyPr/>
        <a:lstStyle/>
        <a:p>
          <a:endParaRPr lang="en-US"/>
        </a:p>
      </dgm:t>
    </dgm:pt>
    <dgm:pt modelId="{E8AA0A41-73BB-4FCB-9568-822642AE030F}" type="sibTrans" cxnId="{0FCA567F-F75F-4011-854B-D48AD6A53EB9}">
      <dgm:prSet/>
      <dgm:spPr/>
      <dgm:t>
        <a:bodyPr/>
        <a:lstStyle/>
        <a:p>
          <a:endParaRPr lang="en-US"/>
        </a:p>
      </dgm:t>
    </dgm:pt>
    <dgm:pt modelId="{E57C61C6-898C-4F35-AA80-9A346FDC288E}" type="pres">
      <dgm:prSet presAssocID="{453E7E65-C9E8-4F19-874B-13A7D7FC313E}" presName="root" presStyleCnt="0">
        <dgm:presLayoutVars>
          <dgm:dir/>
          <dgm:resizeHandles val="exact"/>
        </dgm:presLayoutVars>
      </dgm:prSet>
      <dgm:spPr/>
    </dgm:pt>
    <dgm:pt modelId="{759FD005-91F9-4848-97FE-B00795219DF7}" type="pres">
      <dgm:prSet presAssocID="{EAAB026E-F015-46B5-ADC7-5F48F608ACFC}" presName="compNode" presStyleCnt="0"/>
      <dgm:spPr/>
    </dgm:pt>
    <dgm:pt modelId="{C34278DA-E979-4F1D-B418-A2FCF18ED386}" type="pres">
      <dgm:prSet presAssocID="{EAAB026E-F015-46B5-ADC7-5F48F608AC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940989D-45B3-44D1-9465-6EB030493AEF}" type="pres">
      <dgm:prSet presAssocID="{EAAB026E-F015-46B5-ADC7-5F48F608ACFC}" presName="spaceRect" presStyleCnt="0"/>
      <dgm:spPr/>
    </dgm:pt>
    <dgm:pt modelId="{8DEFE997-8497-43FF-9FEF-415D9058965C}" type="pres">
      <dgm:prSet presAssocID="{EAAB026E-F015-46B5-ADC7-5F48F608ACFC}" presName="textRect" presStyleLbl="revTx" presStyleIdx="0" presStyleCnt="3">
        <dgm:presLayoutVars>
          <dgm:chMax val="1"/>
          <dgm:chPref val="1"/>
        </dgm:presLayoutVars>
      </dgm:prSet>
      <dgm:spPr/>
    </dgm:pt>
    <dgm:pt modelId="{425076EE-14DC-4DB2-AC22-5732640531E2}" type="pres">
      <dgm:prSet presAssocID="{9537B66F-3751-43C6-9ED4-20DA905CD087}" presName="sibTrans" presStyleCnt="0"/>
      <dgm:spPr/>
    </dgm:pt>
    <dgm:pt modelId="{D0495A01-2F03-47F1-9A8C-DAF4005225ED}" type="pres">
      <dgm:prSet presAssocID="{655E9260-95B0-479B-BA55-A5ECA01B7ED2}" presName="compNode" presStyleCnt="0"/>
      <dgm:spPr/>
    </dgm:pt>
    <dgm:pt modelId="{88BFC0A2-BE52-4E24-AB6F-18EA737C042F}" type="pres">
      <dgm:prSet presAssocID="{655E9260-95B0-479B-BA55-A5ECA01B7E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commerce"/>
        </a:ext>
      </dgm:extLst>
    </dgm:pt>
    <dgm:pt modelId="{A9ADF20F-5AB1-48BE-97B2-E733C3BFBCA6}" type="pres">
      <dgm:prSet presAssocID="{655E9260-95B0-479B-BA55-A5ECA01B7ED2}" presName="spaceRect" presStyleCnt="0"/>
      <dgm:spPr/>
    </dgm:pt>
    <dgm:pt modelId="{8F2E4FD0-46CF-4E80-BB4B-090C49F68DE3}" type="pres">
      <dgm:prSet presAssocID="{655E9260-95B0-479B-BA55-A5ECA01B7ED2}" presName="textRect" presStyleLbl="revTx" presStyleIdx="1" presStyleCnt="3">
        <dgm:presLayoutVars>
          <dgm:chMax val="1"/>
          <dgm:chPref val="1"/>
        </dgm:presLayoutVars>
      </dgm:prSet>
      <dgm:spPr/>
    </dgm:pt>
    <dgm:pt modelId="{08C2F35B-FB97-4C24-98EA-8317B025ECEE}" type="pres">
      <dgm:prSet presAssocID="{523B812D-2D68-462E-9FAE-536AD4D3580F}" presName="sibTrans" presStyleCnt="0"/>
      <dgm:spPr/>
    </dgm:pt>
    <dgm:pt modelId="{E991396E-BB98-416B-A131-854C0068455B}" type="pres">
      <dgm:prSet presAssocID="{8090C8B4-E335-4278-90CB-2DCE39DF1160}" presName="compNode" presStyleCnt="0"/>
      <dgm:spPr/>
    </dgm:pt>
    <dgm:pt modelId="{23D0EBC4-9869-4E85-AD5C-447480249E43}" type="pres">
      <dgm:prSet presAssocID="{8090C8B4-E335-4278-90CB-2DCE39DF11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352890-52E9-4C6E-82AE-47D88B370E07}" type="pres">
      <dgm:prSet presAssocID="{8090C8B4-E335-4278-90CB-2DCE39DF1160}" presName="spaceRect" presStyleCnt="0"/>
      <dgm:spPr/>
    </dgm:pt>
    <dgm:pt modelId="{29ACD12A-AF3A-495B-9A79-7AA89FDBD8D3}" type="pres">
      <dgm:prSet presAssocID="{8090C8B4-E335-4278-90CB-2DCE39DF11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BFA363-BF5F-4074-97C2-1EDC88755B95}" srcId="{453E7E65-C9E8-4F19-874B-13A7D7FC313E}" destId="{655E9260-95B0-479B-BA55-A5ECA01B7ED2}" srcOrd="1" destOrd="0" parTransId="{88C8B6AF-17C3-43D7-9B97-915E9111050F}" sibTransId="{523B812D-2D68-462E-9FAE-536AD4D3580F}"/>
    <dgm:cxn modelId="{0FCA567F-F75F-4011-854B-D48AD6A53EB9}" srcId="{453E7E65-C9E8-4F19-874B-13A7D7FC313E}" destId="{8090C8B4-E335-4278-90CB-2DCE39DF1160}" srcOrd="2" destOrd="0" parTransId="{93D4AF69-0768-42E4-BE8C-5282117EBE4C}" sibTransId="{E8AA0A41-73BB-4FCB-9568-822642AE030F}"/>
    <dgm:cxn modelId="{82553C9F-F243-413B-9A73-81A5B910D674}" srcId="{453E7E65-C9E8-4F19-874B-13A7D7FC313E}" destId="{EAAB026E-F015-46B5-ADC7-5F48F608ACFC}" srcOrd="0" destOrd="0" parTransId="{21C6E958-D939-4AC1-BA74-8CB2DE85FEC3}" sibTransId="{9537B66F-3751-43C6-9ED4-20DA905CD087}"/>
    <dgm:cxn modelId="{6AC7FBBE-D1BF-4665-B5DB-3B45553DEF21}" type="presOf" srcId="{EAAB026E-F015-46B5-ADC7-5F48F608ACFC}" destId="{8DEFE997-8497-43FF-9FEF-415D9058965C}" srcOrd="0" destOrd="0" presId="urn:microsoft.com/office/officeart/2018/2/layout/IconLabelList"/>
    <dgm:cxn modelId="{F6B3A0D1-815A-4E18-AB27-853EB5AFF5B9}" type="presOf" srcId="{8090C8B4-E335-4278-90CB-2DCE39DF1160}" destId="{29ACD12A-AF3A-495B-9A79-7AA89FDBD8D3}" srcOrd="0" destOrd="0" presId="urn:microsoft.com/office/officeart/2018/2/layout/IconLabelList"/>
    <dgm:cxn modelId="{7494A9D9-A2C2-45B0-BAA4-EABDEECBB1E6}" type="presOf" srcId="{655E9260-95B0-479B-BA55-A5ECA01B7ED2}" destId="{8F2E4FD0-46CF-4E80-BB4B-090C49F68DE3}" srcOrd="0" destOrd="0" presId="urn:microsoft.com/office/officeart/2018/2/layout/IconLabelList"/>
    <dgm:cxn modelId="{B3D59AF4-60E1-4958-BD95-94F3256E31C9}" type="presOf" srcId="{453E7E65-C9E8-4F19-874B-13A7D7FC313E}" destId="{E57C61C6-898C-4F35-AA80-9A346FDC288E}" srcOrd="0" destOrd="0" presId="urn:microsoft.com/office/officeart/2018/2/layout/IconLabelList"/>
    <dgm:cxn modelId="{1E8AED6A-F86E-49B0-85BA-EB18EB054437}" type="presParOf" srcId="{E57C61C6-898C-4F35-AA80-9A346FDC288E}" destId="{759FD005-91F9-4848-97FE-B00795219DF7}" srcOrd="0" destOrd="0" presId="urn:microsoft.com/office/officeart/2018/2/layout/IconLabelList"/>
    <dgm:cxn modelId="{C4BB56B6-90B5-4AC0-B4D2-D1A6F496F95C}" type="presParOf" srcId="{759FD005-91F9-4848-97FE-B00795219DF7}" destId="{C34278DA-E979-4F1D-B418-A2FCF18ED386}" srcOrd="0" destOrd="0" presId="urn:microsoft.com/office/officeart/2018/2/layout/IconLabelList"/>
    <dgm:cxn modelId="{FB2D2B56-F2CE-4D53-8348-906B1B3D71E8}" type="presParOf" srcId="{759FD005-91F9-4848-97FE-B00795219DF7}" destId="{8940989D-45B3-44D1-9465-6EB030493AEF}" srcOrd="1" destOrd="0" presId="urn:microsoft.com/office/officeart/2018/2/layout/IconLabelList"/>
    <dgm:cxn modelId="{1207A8BB-C802-4887-A818-1D59327BC771}" type="presParOf" srcId="{759FD005-91F9-4848-97FE-B00795219DF7}" destId="{8DEFE997-8497-43FF-9FEF-415D9058965C}" srcOrd="2" destOrd="0" presId="urn:microsoft.com/office/officeart/2018/2/layout/IconLabelList"/>
    <dgm:cxn modelId="{73075C52-ACFF-455B-B3AE-BF5A2A4CF260}" type="presParOf" srcId="{E57C61C6-898C-4F35-AA80-9A346FDC288E}" destId="{425076EE-14DC-4DB2-AC22-5732640531E2}" srcOrd="1" destOrd="0" presId="urn:microsoft.com/office/officeart/2018/2/layout/IconLabelList"/>
    <dgm:cxn modelId="{90F98AE5-9163-4E74-83B5-27DD570B2C82}" type="presParOf" srcId="{E57C61C6-898C-4F35-AA80-9A346FDC288E}" destId="{D0495A01-2F03-47F1-9A8C-DAF4005225ED}" srcOrd="2" destOrd="0" presId="urn:microsoft.com/office/officeart/2018/2/layout/IconLabelList"/>
    <dgm:cxn modelId="{E95ADE30-852E-43FC-B982-BCD141A7B062}" type="presParOf" srcId="{D0495A01-2F03-47F1-9A8C-DAF4005225ED}" destId="{88BFC0A2-BE52-4E24-AB6F-18EA737C042F}" srcOrd="0" destOrd="0" presId="urn:microsoft.com/office/officeart/2018/2/layout/IconLabelList"/>
    <dgm:cxn modelId="{EA2103CE-5183-4BD6-BB53-B7EA543A72DB}" type="presParOf" srcId="{D0495A01-2F03-47F1-9A8C-DAF4005225ED}" destId="{A9ADF20F-5AB1-48BE-97B2-E733C3BFBCA6}" srcOrd="1" destOrd="0" presId="urn:microsoft.com/office/officeart/2018/2/layout/IconLabelList"/>
    <dgm:cxn modelId="{8C69579E-C7B6-4CF8-898C-8E4FE9955837}" type="presParOf" srcId="{D0495A01-2F03-47F1-9A8C-DAF4005225ED}" destId="{8F2E4FD0-46CF-4E80-BB4B-090C49F68DE3}" srcOrd="2" destOrd="0" presId="urn:microsoft.com/office/officeart/2018/2/layout/IconLabelList"/>
    <dgm:cxn modelId="{5BF665A2-AC05-4E6A-9C19-71F80D42DF01}" type="presParOf" srcId="{E57C61C6-898C-4F35-AA80-9A346FDC288E}" destId="{08C2F35B-FB97-4C24-98EA-8317B025ECEE}" srcOrd="3" destOrd="0" presId="urn:microsoft.com/office/officeart/2018/2/layout/IconLabelList"/>
    <dgm:cxn modelId="{806B810E-3D23-4CF3-AC00-5874E8C74D7A}" type="presParOf" srcId="{E57C61C6-898C-4F35-AA80-9A346FDC288E}" destId="{E991396E-BB98-416B-A131-854C0068455B}" srcOrd="4" destOrd="0" presId="urn:microsoft.com/office/officeart/2018/2/layout/IconLabelList"/>
    <dgm:cxn modelId="{8A171CFF-04D8-4832-85E9-8423620A8FD9}" type="presParOf" srcId="{E991396E-BB98-416B-A131-854C0068455B}" destId="{23D0EBC4-9869-4E85-AD5C-447480249E43}" srcOrd="0" destOrd="0" presId="urn:microsoft.com/office/officeart/2018/2/layout/IconLabelList"/>
    <dgm:cxn modelId="{B12AEF30-BE36-49C6-BA3F-A9B1D2C0829D}" type="presParOf" srcId="{E991396E-BB98-416B-A131-854C0068455B}" destId="{FE352890-52E9-4C6E-82AE-47D88B370E07}" srcOrd="1" destOrd="0" presId="urn:microsoft.com/office/officeart/2018/2/layout/IconLabelList"/>
    <dgm:cxn modelId="{BADA9F21-BB80-42A5-ACF1-7BC489F50723}" type="presParOf" srcId="{E991396E-BB98-416B-A131-854C0068455B}" destId="{29ACD12A-AF3A-495B-9A79-7AA89FDBD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4CB73-C3B2-49E8-8DC2-88C7DB2D80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BA1912-7C2D-4396-8DBC-A3CF3A428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Lots of malware analysis and Threat Intelligence platforms available for free(more or less) online. </a:t>
          </a:r>
        </a:p>
      </dgm:t>
    </dgm:pt>
    <dgm:pt modelId="{987DB205-FAD0-455B-BB65-5FA57DF3730F}" type="parTrans" cxnId="{2BE0D0C9-C008-4860-948F-AE42428EE800}">
      <dgm:prSet/>
      <dgm:spPr/>
      <dgm:t>
        <a:bodyPr/>
        <a:lstStyle/>
        <a:p>
          <a:endParaRPr lang="en-US"/>
        </a:p>
      </dgm:t>
    </dgm:pt>
    <dgm:pt modelId="{F5FDA4A1-D304-42A1-8466-DCC3666B3C8D}" type="sibTrans" cxnId="{2BE0D0C9-C008-4860-948F-AE42428EE8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3FE583-8C53-49A9-879A-36A3CFA40A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Range of commercially available platforms.</a:t>
          </a:r>
        </a:p>
      </dgm:t>
    </dgm:pt>
    <dgm:pt modelId="{C5F4D3D8-1754-47BC-B352-53B909F52D44}" type="parTrans" cxnId="{51D13479-1D59-469D-A542-DEC29D99256C}">
      <dgm:prSet/>
      <dgm:spPr/>
      <dgm:t>
        <a:bodyPr/>
        <a:lstStyle/>
        <a:p>
          <a:endParaRPr lang="en-US"/>
        </a:p>
      </dgm:t>
    </dgm:pt>
    <dgm:pt modelId="{B0253096-A510-44A3-AD44-AA94AD7A4073}" type="sibTrans" cxnId="{51D13479-1D59-469D-A542-DEC29D9925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7DB19E-FFCE-4E7D-9D01-22E45E3804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companies have their own dedicated labs and resources for their researchers and engineers.</a:t>
          </a:r>
        </a:p>
      </dgm:t>
    </dgm:pt>
    <dgm:pt modelId="{F0A6A93C-A4DA-4EAD-AF77-0E3DEB8195AC}" type="parTrans" cxnId="{AAB00788-F157-4BF6-8E6A-A125CC428331}">
      <dgm:prSet/>
      <dgm:spPr/>
      <dgm:t>
        <a:bodyPr/>
        <a:lstStyle/>
        <a:p>
          <a:endParaRPr lang="en-US"/>
        </a:p>
      </dgm:t>
    </dgm:pt>
    <dgm:pt modelId="{652DCF02-005A-4BDA-A31A-4FE11BEFDA4E}" type="sibTrans" cxnId="{AAB00788-F157-4BF6-8E6A-A125CC4283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1DD6EC-5FCF-41E8-935E-B407EECDC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source tools which can solve the problem in parts. </a:t>
          </a:r>
        </a:p>
      </dgm:t>
    </dgm:pt>
    <dgm:pt modelId="{859C02DA-0CDE-4338-A9E5-B3DC2F720B38}" type="parTrans" cxnId="{5A3B32A7-9D64-4CE9-AF98-F7579DD64179}">
      <dgm:prSet/>
      <dgm:spPr/>
      <dgm:t>
        <a:bodyPr/>
        <a:lstStyle/>
        <a:p>
          <a:endParaRPr lang="en-US"/>
        </a:p>
      </dgm:t>
    </dgm:pt>
    <dgm:pt modelId="{24EC445C-B893-4CF6-953E-131A3F266DA9}" type="sibTrans" cxnId="{5A3B32A7-9D64-4CE9-AF98-F7579DD64179}">
      <dgm:prSet/>
      <dgm:spPr/>
      <dgm:t>
        <a:bodyPr/>
        <a:lstStyle/>
        <a:p>
          <a:endParaRPr lang="en-US"/>
        </a:p>
      </dgm:t>
    </dgm:pt>
    <dgm:pt modelId="{28BBF53A-CDE4-4F9D-B800-22A5C46C83EF}" type="pres">
      <dgm:prSet presAssocID="{8B94CB73-C3B2-49E8-8DC2-88C7DB2D808A}" presName="root" presStyleCnt="0">
        <dgm:presLayoutVars>
          <dgm:dir/>
          <dgm:resizeHandles val="exact"/>
        </dgm:presLayoutVars>
      </dgm:prSet>
      <dgm:spPr/>
    </dgm:pt>
    <dgm:pt modelId="{D029F7B4-A5A5-4FA5-B262-DCB3621E847B}" type="pres">
      <dgm:prSet presAssocID="{8B94CB73-C3B2-49E8-8DC2-88C7DB2D808A}" presName="container" presStyleCnt="0">
        <dgm:presLayoutVars>
          <dgm:dir/>
          <dgm:resizeHandles val="exact"/>
        </dgm:presLayoutVars>
      </dgm:prSet>
      <dgm:spPr/>
    </dgm:pt>
    <dgm:pt modelId="{7622373F-1F45-4C3C-82B9-58031ABA6445}" type="pres">
      <dgm:prSet presAssocID="{52BA1912-7C2D-4396-8DBC-A3CF3A4282C7}" presName="compNode" presStyleCnt="0"/>
      <dgm:spPr/>
    </dgm:pt>
    <dgm:pt modelId="{691B607A-7EE0-4CAA-8CE8-F3AD5B2B9756}" type="pres">
      <dgm:prSet presAssocID="{52BA1912-7C2D-4396-8DBC-A3CF3A4282C7}" presName="iconBgRect" presStyleLbl="bgShp" presStyleIdx="0" presStyleCnt="4"/>
      <dgm:spPr/>
    </dgm:pt>
    <dgm:pt modelId="{38D2920D-B3EA-407C-AE24-DB7F309841D2}" type="pres">
      <dgm:prSet presAssocID="{52BA1912-7C2D-4396-8DBC-A3CF3A4282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5FEA23C-FA90-4821-BDDC-AA1075BB64DD}" type="pres">
      <dgm:prSet presAssocID="{52BA1912-7C2D-4396-8DBC-A3CF3A4282C7}" presName="spaceRect" presStyleCnt="0"/>
      <dgm:spPr/>
    </dgm:pt>
    <dgm:pt modelId="{95908173-A338-44A9-A12B-299D8A4D81F7}" type="pres">
      <dgm:prSet presAssocID="{52BA1912-7C2D-4396-8DBC-A3CF3A4282C7}" presName="textRect" presStyleLbl="revTx" presStyleIdx="0" presStyleCnt="4">
        <dgm:presLayoutVars>
          <dgm:chMax val="1"/>
          <dgm:chPref val="1"/>
        </dgm:presLayoutVars>
      </dgm:prSet>
      <dgm:spPr/>
    </dgm:pt>
    <dgm:pt modelId="{6C32F120-0256-4F6F-89E8-0564F82FFF1E}" type="pres">
      <dgm:prSet presAssocID="{F5FDA4A1-D304-42A1-8466-DCC3666B3C8D}" presName="sibTrans" presStyleLbl="sibTrans2D1" presStyleIdx="0" presStyleCnt="0"/>
      <dgm:spPr/>
    </dgm:pt>
    <dgm:pt modelId="{3A8D8347-0CC6-420A-AD09-9B624B05FACD}" type="pres">
      <dgm:prSet presAssocID="{873FE583-8C53-49A9-879A-36A3CFA40ACF}" presName="compNode" presStyleCnt="0"/>
      <dgm:spPr/>
    </dgm:pt>
    <dgm:pt modelId="{16A7170A-D7E7-4B88-A318-FF5FC6CF4FD3}" type="pres">
      <dgm:prSet presAssocID="{873FE583-8C53-49A9-879A-36A3CFA40ACF}" presName="iconBgRect" presStyleLbl="bgShp" presStyleIdx="1" presStyleCnt="4"/>
      <dgm:spPr/>
    </dgm:pt>
    <dgm:pt modelId="{6FACD576-11F2-4EDE-AEE5-23FE890D3891}" type="pres">
      <dgm:prSet presAssocID="{873FE583-8C53-49A9-879A-36A3CFA40A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B25A64-370A-4415-85A4-DA41E2105502}" type="pres">
      <dgm:prSet presAssocID="{873FE583-8C53-49A9-879A-36A3CFA40ACF}" presName="spaceRect" presStyleCnt="0"/>
      <dgm:spPr/>
    </dgm:pt>
    <dgm:pt modelId="{AFD07568-0713-4122-8E57-F90FB23052B9}" type="pres">
      <dgm:prSet presAssocID="{873FE583-8C53-49A9-879A-36A3CFA40ACF}" presName="textRect" presStyleLbl="revTx" presStyleIdx="1" presStyleCnt="4">
        <dgm:presLayoutVars>
          <dgm:chMax val="1"/>
          <dgm:chPref val="1"/>
        </dgm:presLayoutVars>
      </dgm:prSet>
      <dgm:spPr/>
    </dgm:pt>
    <dgm:pt modelId="{FF5AD8DF-160E-488A-8D68-F8525E1E58F1}" type="pres">
      <dgm:prSet presAssocID="{B0253096-A510-44A3-AD44-AA94AD7A4073}" presName="sibTrans" presStyleLbl="sibTrans2D1" presStyleIdx="0" presStyleCnt="0"/>
      <dgm:spPr/>
    </dgm:pt>
    <dgm:pt modelId="{5C736CC2-47AC-48A7-B2B5-58F914AF29AF}" type="pres">
      <dgm:prSet presAssocID="{6B7DB19E-FFCE-4E7D-9D01-22E45E380418}" presName="compNode" presStyleCnt="0"/>
      <dgm:spPr/>
    </dgm:pt>
    <dgm:pt modelId="{819491DE-B063-4A88-83EC-C21CC1BE51C0}" type="pres">
      <dgm:prSet presAssocID="{6B7DB19E-FFCE-4E7D-9D01-22E45E380418}" presName="iconBgRect" presStyleLbl="bgShp" presStyleIdx="2" presStyleCnt="4"/>
      <dgm:spPr/>
    </dgm:pt>
    <dgm:pt modelId="{F0185D08-4105-4848-8BEA-6F6476DE3A6B}" type="pres">
      <dgm:prSet presAssocID="{6B7DB19E-FFCE-4E7D-9D01-22E45E3804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17A29A6-AC20-4E5D-9DAD-4725CE495E0B}" type="pres">
      <dgm:prSet presAssocID="{6B7DB19E-FFCE-4E7D-9D01-22E45E380418}" presName="spaceRect" presStyleCnt="0"/>
      <dgm:spPr/>
    </dgm:pt>
    <dgm:pt modelId="{DA88ABEE-C31F-407C-B686-FD69373AC198}" type="pres">
      <dgm:prSet presAssocID="{6B7DB19E-FFCE-4E7D-9D01-22E45E380418}" presName="textRect" presStyleLbl="revTx" presStyleIdx="2" presStyleCnt="4">
        <dgm:presLayoutVars>
          <dgm:chMax val="1"/>
          <dgm:chPref val="1"/>
        </dgm:presLayoutVars>
      </dgm:prSet>
      <dgm:spPr/>
    </dgm:pt>
    <dgm:pt modelId="{197974FE-6311-4164-8205-9D21EBD9CB8E}" type="pres">
      <dgm:prSet presAssocID="{652DCF02-005A-4BDA-A31A-4FE11BEFDA4E}" presName="sibTrans" presStyleLbl="sibTrans2D1" presStyleIdx="0" presStyleCnt="0"/>
      <dgm:spPr/>
    </dgm:pt>
    <dgm:pt modelId="{43FFD597-EEDB-40F0-ACB2-CAFDBB4EB900}" type="pres">
      <dgm:prSet presAssocID="{FE1DD6EC-5FCF-41E8-935E-B407EECDCB86}" presName="compNode" presStyleCnt="0"/>
      <dgm:spPr/>
    </dgm:pt>
    <dgm:pt modelId="{7BF47B42-CB4B-43FC-AECF-E248948A452D}" type="pres">
      <dgm:prSet presAssocID="{FE1DD6EC-5FCF-41E8-935E-B407EECDCB86}" presName="iconBgRect" presStyleLbl="bgShp" presStyleIdx="3" presStyleCnt="4"/>
      <dgm:spPr/>
    </dgm:pt>
    <dgm:pt modelId="{9EB1E0B0-42D3-4792-87E6-6D0250DF3700}" type="pres">
      <dgm:prSet presAssocID="{FE1DD6EC-5FCF-41E8-935E-B407EECDCB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43D89BC-0C5B-4048-BEA0-E45BE09D3A63}" type="pres">
      <dgm:prSet presAssocID="{FE1DD6EC-5FCF-41E8-935E-B407EECDCB86}" presName="spaceRect" presStyleCnt="0"/>
      <dgm:spPr/>
    </dgm:pt>
    <dgm:pt modelId="{99894D3F-5008-4009-9D6C-0AB278E56408}" type="pres">
      <dgm:prSet presAssocID="{FE1DD6EC-5FCF-41E8-935E-B407EECDCB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F4201D-94B7-244C-A7D1-9FC9677D8842}" type="presOf" srcId="{6B7DB19E-FFCE-4E7D-9D01-22E45E380418}" destId="{DA88ABEE-C31F-407C-B686-FD69373AC198}" srcOrd="0" destOrd="0" presId="urn:microsoft.com/office/officeart/2018/2/layout/IconCircleList"/>
    <dgm:cxn modelId="{C15AD81D-75F9-3A4D-9451-0440245A24DD}" type="presOf" srcId="{8B94CB73-C3B2-49E8-8DC2-88C7DB2D808A}" destId="{28BBF53A-CDE4-4F9D-B800-22A5C46C83EF}" srcOrd="0" destOrd="0" presId="urn:microsoft.com/office/officeart/2018/2/layout/IconCircleList"/>
    <dgm:cxn modelId="{D6AEA92D-F57E-5C46-BBF4-F8E71E8D18B3}" type="presOf" srcId="{B0253096-A510-44A3-AD44-AA94AD7A4073}" destId="{FF5AD8DF-160E-488A-8D68-F8525E1E58F1}" srcOrd="0" destOrd="0" presId="urn:microsoft.com/office/officeart/2018/2/layout/IconCircleList"/>
    <dgm:cxn modelId="{0E150741-A802-5049-9671-FEA15632914F}" type="presOf" srcId="{873FE583-8C53-49A9-879A-36A3CFA40ACF}" destId="{AFD07568-0713-4122-8E57-F90FB23052B9}" srcOrd="0" destOrd="0" presId="urn:microsoft.com/office/officeart/2018/2/layout/IconCircleList"/>
    <dgm:cxn modelId="{48B0B469-9147-C84D-9E73-02431051A01E}" type="presOf" srcId="{52BA1912-7C2D-4396-8DBC-A3CF3A4282C7}" destId="{95908173-A338-44A9-A12B-299D8A4D81F7}" srcOrd="0" destOrd="0" presId="urn:microsoft.com/office/officeart/2018/2/layout/IconCircleList"/>
    <dgm:cxn modelId="{51D13479-1D59-469D-A542-DEC29D99256C}" srcId="{8B94CB73-C3B2-49E8-8DC2-88C7DB2D808A}" destId="{873FE583-8C53-49A9-879A-36A3CFA40ACF}" srcOrd="1" destOrd="0" parTransId="{C5F4D3D8-1754-47BC-B352-53B909F52D44}" sibTransId="{B0253096-A510-44A3-AD44-AA94AD7A4073}"/>
    <dgm:cxn modelId="{AAB00788-F157-4BF6-8E6A-A125CC428331}" srcId="{8B94CB73-C3B2-49E8-8DC2-88C7DB2D808A}" destId="{6B7DB19E-FFCE-4E7D-9D01-22E45E380418}" srcOrd="2" destOrd="0" parTransId="{F0A6A93C-A4DA-4EAD-AF77-0E3DEB8195AC}" sibTransId="{652DCF02-005A-4BDA-A31A-4FE11BEFDA4E}"/>
    <dgm:cxn modelId="{5A3B32A7-9D64-4CE9-AF98-F7579DD64179}" srcId="{8B94CB73-C3B2-49E8-8DC2-88C7DB2D808A}" destId="{FE1DD6EC-5FCF-41E8-935E-B407EECDCB86}" srcOrd="3" destOrd="0" parTransId="{859C02DA-0CDE-4338-A9E5-B3DC2F720B38}" sibTransId="{24EC445C-B893-4CF6-953E-131A3F266DA9}"/>
    <dgm:cxn modelId="{2BE0D0C9-C008-4860-948F-AE42428EE800}" srcId="{8B94CB73-C3B2-49E8-8DC2-88C7DB2D808A}" destId="{52BA1912-7C2D-4396-8DBC-A3CF3A4282C7}" srcOrd="0" destOrd="0" parTransId="{987DB205-FAD0-455B-BB65-5FA57DF3730F}" sibTransId="{F5FDA4A1-D304-42A1-8466-DCC3666B3C8D}"/>
    <dgm:cxn modelId="{CF662BEC-5219-5B40-AAB1-A9584B970042}" type="presOf" srcId="{FE1DD6EC-5FCF-41E8-935E-B407EECDCB86}" destId="{99894D3F-5008-4009-9D6C-0AB278E56408}" srcOrd="0" destOrd="0" presId="urn:microsoft.com/office/officeart/2018/2/layout/IconCircleList"/>
    <dgm:cxn modelId="{88D5F8EF-2B1F-BF4D-BDE9-6317811A68D4}" type="presOf" srcId="{652DCF02-005A-4BDA-A31A-4FE11BEFDA4E}" destId="{197974FE-6311-4164-8205-9D21EBD9CB8E}" srcOrd="0" destOrd="0" presId="urn:microsoft.com/office/officeart/2018/2/layout/IconCircleList"/>
    <dgm:cxn modelId="{BE9E49FE-DA27-284E-AE85-A2D1D5902758}" type="presOf" srcId="{F5FDA4A1-D304-42A1-8466-DCC3666B3C8D}" destId="{6C32F120-0256-4F6F-89E8-0564F82FFF1E}" srcOrd="0" destOrd="0" presId="urn:microsoft.com/office/officeart/2018/2/layout/IconCircleList"/>
    <dgm:cxn modelId="{6A755DF7-6F3D-0F45-879D-6A413ED49D81}" type="presParOf" srcId="{28BBF53A-CDE4-4F9D-B800-22A5C46C83EF}" destId="{D029F7B4-A5A5-4FA5-B262-DCB3621E847B}" srcOrd="0" destOrd="0" presId="urn:microsoft.com/office/officeart/2018/2/layout/IconCircleList"/>
    <dgm:cxn modelId="{E829F7AA-58C7-9847-8863-8FE0CB4FF8B3}" type="presParOf" srcId="{D029F7B4-A5A5-4FA5-B262-DCB3621E847B}" destId="{7622373F-1F45-4C3C-82B9-58031ABA6445}" srcOrd="0" destOrd="0" presId="urn:microsoft.com/office/officeart/2018/2/layout/IconCircleList"/>
    <dgm:cxn modelId="{5783EEED-0028-454F-AD71-521B7BD8694D}" type="presParOf" srcId="{7622373F-1F45-4C3C-82B9-58031ABA6445}" destId="{691B607A-7EE0-4CAA-8CE8-F3AD5B2B9756}" srcOrd="0" destOrd="0" presId="urn:microsoft.com/office/officeart/2018/2/layout/IconCircleList"/>
    <dgm:cxn modelId="{0510F000-FE05-BA49-8D85-05085C4E43FE}" type="presParOf" srcId="{7622373F-1F45-4C3C-82B9-58031ABA6445}" destId="{38D2920D-B3EA-407C-AE24-DB7F309841D2}" srcOrd="1" destOrd="0" presId="urn:microsoft.com/office/officeart/2018/2/layout/IconCircleList"/>
    <dgm:cxn modelId="{DE3E4678-1A0E-974D-A760-0364677711E5}" type="presParOf" srcId="{7622373F-1F45-4C3C-82B9-58031ABA6445}" destId="{15FEA23C-FA90-4821-BDDC-AA1075BB64DD}" srcOrd="2" destOrd="0" presId="urn:microsoft.com/office/officeart/2018/2/layout/IconCircleList"/>
    <dgm:cxn modelId="{C624F450-EEAE-2244-BBB4-6EB4A28B8CCC}" type="presParOf" srcId="{7622373F-1F45-4C3C-82B9-58031ABA6445}" destId="{95908173-A338-44A9-A12B-299D8A4D81F7}" srcOrd="3" destOrd="0" presId="urn:microsoft.com/office/officeart/2018/2/layout/IconCircleList"/>
    <dgm:cxn modelId="{8BF3FC3C-CA3D-4B4C-B5BD-C4BAB705AB9D}" type="presParOf" srcId="{D029F7B4-A5A5-4FA5-B262-DCB3621E847B}" destId="{6C32F120-0256-4F6F-89E8-0564F82FFF1E}" srcOrd="1" destOrd="0" presId="urn:microsoft.com/office/officeart/2018/2/layout/IconCircleList"/>
    <dgm:cxn modelId="{8A2C7DA2-4329-8340-9EDC-15C5E0F905D5}" type="presParOf" srcId="{D029F7B4-A5A5-4FA5-B262-DCB3621E847B}" destId="{3A8D8347-0CC6-420A-AD09-9B624B05FACD}" srcOrd="2" destOrd="0" presId="urn:microsoft.com/office/officeart/2018/2/layout/IconCircleList"/>
    <dgm:cxn modelId="{DC0660C5-52A5-6D4E-97B0-A669DDF538DE}" type="presParOf" srcId="{3A8D8347-0CC6-420A-AD09-9B624B05FACD}" destId="{16A7170A-D7E7-4B88-A318-FF5FC6CF4FD3}" srcOrd="0" destOrd="0" presId="urn:microsoft.com/office/officeart/2018/2/layout/IconCircleList"/>
    <dgm:cxn modelId="{BEAFE8B0-1B93-7B4F-A794-895D1BC8DDAE}" type="presParOf" srcId="{3A8D8347-0CC6-420A-AD09-9B624B05FACD}" destId="{6FACD576-11F2-4EDE-AEE5-23FE890D3891}" srcOrd="1" destOrd="0" presId="urn:microsoft.com/office/officeart/2018/2/layout/IconCircleList"/>
    <dgm:cxn modelId="{2EAC390C-FACB-5B44-94DC-E4B399735A39}" type="presParOf" srcId="{3A8D8347-0CC6-420A-AD09-9B624B05FACD}" destId="{29B25A64-370A-4415-85A4-DA41E2105502}" srcOrd="2" destOrd="0" presId="urn:microsoft.com/office/officeart/2018/2/layout/IconCircleList"/>
    <dgm:cxn modelId="{BB062183-91F2-7B4B-8730-0C3791D2739A}" type="presParOf" srcId="{3A8D8347-0CC6-420A-AD09-9B624B05FACD}" destId="{AFD07568-0713-4122-8E57-F90FB23052B9}" srcOrd="3" destOrd="0" presId="urn:microsoft.com/office/officeart/2018/2/layout/IconCircleList"/>
    <dgm:cxn modelId="{F22F62B1-201E-0443-B29C-4004BE95AF13}" type="presParOf" srcId="{D029F7B4-A5A5-4FA5-B262-DCB3621E847B}" destId="{FF5AD8DF-160E-488A-8D68-F8525E1E58F1}" srcOrd="3" destOrd="0" presId="urn:microsoft.com/office/officeart/2018/2/layout/IconCircleList"/>
    <dgm:cxn modelId="{9AC8885A-E63B-6340-9AF3-25E600E8CD98}" type="presParOf" srcId="{D029F7B4-A5A5-4FA5-B262-DCB3621E847B}" destId="{5C736CC2-47AC-48A7-B2B5-58F914AF29AF}" srcOrd="4" destOrd="0" presId="urn:microsoft.com/office/officeart/2018/2/layout/IconCircleList"/>
    <dgm:cxn modelId="{8D4A9AB2-D868-574B-9E05-F3EFB07D8A1D}" type="presParOf" srcId="{5C736CC2-47AC-48A7-B2B5-58F914AF29AF}" destId="{819491DE-B063-4A88-83EC-C21CC1BE51C0}" srcOrd="0" destOrd="0" presId="urn:microsoft.com/office/officeart/2018/2/layout/IconCircleList"/>
    <dgm:cxn modelId="{308C5DA1-2EB4-3445-8FC8-7868ADF8E8E8}" type="presParOf" srcId="{5C736CC2-47AC-48A7-B2B5-58F914AF29AF}" destId="{F0185D08-4105-4848-8BEA-6F6476DE3A6B}" srcOrd="1" destOrd="0" presId="urn:microsoft.com/office/officeart/2018/2/layout/IconCircleList"/>
    <dgm:cxn modelId="{676396FE-97BD-0949-8382-214DCAE6D097}" type="presParOf" srcId="{5C736CC2-47AC-48A7-B2B5-58F914AF29AF}" destId="{017A29A6-AC20-4E5D-9DAD-4725CE495E0B}" srcOrd="2" destOrd="0" presId="urn:microsoft.com/office/officeart/2018/2/layout/IconCircleList"/>
    <dgm:cxn modelId="{C6DE7040-3377-3D40-AC10-C04A172A0A4B}" type="presParOf" srcId="{5C736CC2-47AC-48A7-B2B5-58F914AF29AF}" destId="{DA88ABEE-C31F-407C-B686-FD69373AC198}" srcOrd="3" destOrd="0" presId="urn:microsoft.com/office/officeart/2018/2/layout/IconCircleList"/>
    <dgm:cxn modelId="{AD4B9E9E-D7EE-AF40-AB94-BD5FDC2B4D5B}" type="presParOf" srcId="{D029F7B4-A5A5-4FA5-B262-DCB3621E847B}" destId="{197974FE-6311-4164-8205-9D21EBD9CB8E}" srcOrd="5" destOrd="0" presId="urn:microsoft.com/office/officeart/2018/2/layout/IconCircleList"/>
    <dgm:cxn modelId="{6AD30BC6-4D7C-2C49-BFF4-FE5F92E7CB75}" type="presParOf" srcId="{D029F7B4-A5A5-4FA5-B262-DCB3621E847B}" destId="{43FFD597-EEDB-40F0-ACB2-CAFDBB4EB900}" srcOrd="6" destOrd="0" presId="urn:microsoft.com/office/officeart/2018/2/layout/IconCircleList"/>
    <dgm:cxn modelId="{8619F917-A1E3-694B-B3D7-DB7732ABA97F}" type="presParOf" srcId="{43FFD597-EEDB-40F0-ACB2-CAFDBB4EB900}" destId="{7BF47B42-CB4B-43FC-AECF-E248948A452D}" srcOrd="0" destOrd="0" presId="urn:microsoft.com/office/officeart/2018/2/layout/IconCircleList"/>
    <dgm:cxn modelId="{3728C83A-7CEF-734C-9498-CD321D798B62}" type="presParOf" srcId="{43FFD597-EEDB-40F0-ACB2-CAFDBB4EB900}" destId="{9EB1E0B0-42D3-4792-87E6-6D0250DF3700}" srcOrd="1" destOrd="0" presId="urn:microsoft.com/office/officeart/2018/2/layout/IconCircleList"/>
    <dgm:cxn modelId="{1B060B87-06CE-8245-881F-75034BA6CEF9}" type="presParOf" srcId="{43FFD597-EEDB-40F0-ACB2-CAFDBB4EB900}" destId="{143D89BC-0C5B-4048-BEA0-E45BE09D3A63}" srcOrd="2" destOrd="0" presId="urn:microsoft.com/office/officeart/2018/2/layout/IconCircleList"/>
    <dgm:cxn modelId="{CC7548D9-CB28-3542-800F-F37268B48AD8}" type="presParOf" srcId="{43FFD597-EEDB-40F0-ACB2-CAFDBB4EB900}" destId="{99894D3F-5008-4009-9D6C-0AB278E5640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F3CCE7-4930-4A80-A66F-13E1847BACB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2C4288-1782-436D-B19D-1CEE50FC9C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Fine grained data is missing on online tools.</a:t>
          </a:r>
        </a:p>
      </dgm:t>
    </dgm:pt>
    <dgm:pt modelId="{53B29749-EC50-4BCD-B734-FE669D3FE82D}" type="parTrans" cxnId="{D46BF6D5-C3A6-4E5F-8404-B7216123BAF4}">
      <dgm:prSet/>
      <dgm:spPr/>
      <dgm:t>
        <a:bodyPr/>
        <a:lstStyle/>
        <a:p>
          <a:endParaRPr lang="en-US"/>
        </a:p>
      </dgm:t>
    </dgm:pt>
    <dgm:pt modelId="{947F6841-D3FF-45B0-8537-EEE38E721A1B}" type="sibTrans" cxnId="{D46BF6D5-C3A6-4E5F-8404-B7216123BA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D97271-4CBB-4250-BF6E-73C26AC5DE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Commercial tools provide limited information about detections and alerts which limits the viewpoint of incident responders. </a:t>
          </a:r>
        </a:p>
      </dgm:t>
    </dgm:pt>
    <dgm:pt modelId="{82B84349-8B06-43F0-A0B4-00D7FB7A4422}" type="parTrans" cxnId="{2DFB8A41-CC78-43EE-BA8B-838A125E89D8}">
      <dgm:prSet/>
      <dgm:spPr/>
      <dgm:t>
        <a:bodyPr/>
        <a:lstStyle/>
        <a:p>
          <a:endParaRPr lang="en-US"/>
        </a:p>
      </dgm:t>
    </dgm:pt>
    <dgm:pt modelId="{3D08F52E-D58F-4291-BE52-1F4E177C8233}" type="sibTrans" cxnId="{2DFB8A41-CC78-43EE-BA8B-838A125E89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3C9C45-561E-42F7-874D-4D76218310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Several open source tools designed to solve specific problems of researchers and analysts. </a:t>
          </a:r>
        </a:p>
      </dgm:t>
    </dgm:pt>
    <dgm:pt modelId="{4FAC7B55-D1C2-4ABB-A323-AC519DD7E8AF}" type="parTrans" cxnId="{5E52FDF3-7E96-4FBB-A4E8-E11AE17F7832}">
      <dgm:prSet/>
      <dgm:spPr/>
      <dgm:t>
        <a:bodyPr/>
        <a:lstStyle/>
        <a:p>
          <a:endParaRPr lang="en-US"/>
        </a:p>
      </dgm:t>
    </dgm:pt>
    <dgm:pt modelId="{9363FE19-D042-4A5B-92FF-39AC47B66418}" type="sibTrans" cxnId="{5E52FDF3-7E96-4FBB-A4E8-E11AE17F78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94FF63-8952-4BB7-A18C-1D390CC1A2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Building your own tool makes you a better researcher and promotes a more critical thinking towards product development.</a:t>
          </a:r>
        </a:p>
      </dgm:t>
    </dgm:pt>
    <dgm:pt modelId="{2CD11933-FF57-4897-91DB-C08E399FA9AE}" type="parTrans" cxnId="{FE2913EA-878E-45DF-9302-2CBD08938D58}">
      <dgm:prSet/>
      <dgm:spPr/>
      <dgm:t>
        <a:bodyPr/>
        <a:lstStyle/>
        <a:p>
          <a:endParaRPr lang="en-US"/>
        </a:p>
      </dgm:t>
    </dgm:pt>
    <dgm:pt modelId="{DF177DDA-BA1D-4BAC-817C-EF89AEE753BB}" type="sibTrans" cxnId="{FE2913EA-878E-45DF-9302-2CBD08938D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2A7022-6872-4C6A-93D1-420D9EB279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Less code, more throughput.</a:t>
          </a:r>
        </a:p>
      </dgm:t>
    </dgm:pt>
    <dgm:pt modelId="{77275F8B-2D31-4842-97A7-F3536E81ADC3}" type="parTrans" cxnId="{AE9E337E-7A05-439C-AA8A-351FF733A69B}">
      <dgm:prSet/>
      <dgm:spPr/>
      <dgm:t>
        <a:bodyPr/>
        <a:lstStyle/>
        <a:p>
          <a:endParaRPr lang="en-US"/>
        </a:p>
      </dgm:t>
    </dgm:pt>
    <dgm:pt modelId="{C2858076-7CE1-44C9-BF58-EE26ADDE7331}" type="sibTrans" cxnId="{AE9E337E-7A05-439C-AA8A-351FF733A6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1E8E3E-64E7-4C6C-A8AA-1A5F1789F6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I travel a lot and I cant carry my servers everywhere. </a:t>
          </a:r>
        </a:p>
      </dgm:t>
    </dgm:pt>
    <dgm:pt modelId="{E2777BDE-BA56-49A1-AF7D-E350406F6F82}" type="parTrans" cxnId="{A0775B85-8230-464E-9869-56183BD43559}">
      <dgm:prSet/>
      <dgm:spPr/>
      <dgm:t>
        <a:bodyPr/>
        <a:lstStyle/>
        <a:p>
          <a:endParaRPr lang="en-US"/>
        </a:p>
      </dgm:t>
    </dgm:pt>
    <dgm:pt modelId="{134B2AD5-1A81-4908-84B4-11A8EC037CF5}" type="sibTrans" cxnId="{A0775B85-8230-464E-9869-56183BD43559}">
      <dgm:prSet/>
      <dgm:spPr/>
      <dgm:t>
        <a:bodyPr/>
        <a:lstStyle/>
        <a:p>
          <a:endParaRPr lang="en-US"/>
        </a:p>
      </dgm:t>
    </dgm:pt>
    <dgm:pt modelId="{426A007C-1C64-4893-AC24-89FA4C5A991E}" type="pres">
      <dgm:prSet presAssocID="{03F3CCE7-4930-4A80-A66F-13E1847BACBF}" presName="root" presStyleCnt="0">
        <dgm:presLayoutVars>
          <dgm:dir/>
          <dgm:resizeHandles val="exact"/>
        </dgm:presLayoutVars>
      </dgm:prSet>
      <dgm:spPr/>
    </dgm:pt>
    <dgm:pt modelId="{796B8323-A2CE-4ED6-A5D9-5B6EEC727488}" type="pres">
      <dgm:prSet presAssocID="{03F3CCE7-4930-4A80-A66F-13E1847BACBF}" presName="container" presStyleCnt="0">
        <dgm:presLayoutVars>
          <dgm:dir/>
          <dgm:resizeHandles val="exact"/>
        </dgm:presLayoutVars>
      </dgm:prSet>
      <dgm:spPr/>
    </dgm:pt>
    <dgm:pt modelId="{A1FC5C54-E513-43C0-9D0A-4484A119B1F9}" type="pres">
      <dgm:prSet presAssocID="{232C4288-1782-436D-B19D-1CEE50FC9C5C}" presName="compNode" presStyleCnt="0"/>
      <dgm:spPr/>
    </dgm:pt>
    <dgm:pt modelId="{F7625E6B-140F-4007-A802-1DBC9509363A}" type="pres">
      <dgm:prSet presAssocID="{232C4288-1782-436D-B19D-1CEE50FC9C5C}" presName="iconBgRect" presStyleLbl="bgShp" presStyleIdx="0" presStyleCnt="6"/>
      <dgm:spPr/>
    </dgm:pt>
    <dgm:pt modelId="{908AF816-8DF7-4771-9494-F31351FB775F}" type="pres">
      <dgm:prSet presAssocID="{232C4288-1782-436D-B19D-1CEE50FC9C5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8ECC501-0B0D-46ED-82FC-624B0C815184}" type="pres">
      <dgm:prSet presAssocID="{232C4288-1782-436D-B19D-1CEE50FC9C5C}" presName="spaceRect" presStyleCnt="0"/>
      <dgm:spPr/>
    </dgm:pt>
    <dgm:pt modelId="{1F803673-782E-4444-86B0-A99AE31CFB0B}" type="pres">
      <dgm:prSet presAssocID="{232C4288-1782-436D-B19D-1CEE50FC9C5C}" presName="textRect" presStyleLbl="revTx" presStyleIdx="0" presStyleCnt="6">
        <dgm:presLayoutVars>
          <dgm:chMax val="1"/>
          <dgm:chPref val="1"/>
        </dgm:presLayoutVars>
      </dgm:prSet>
      <dgm:spPr/>
    </dgm:pt>
    <dgm:pt modelId="{1CC58846-96FD-4602-A51B-B9A23DB3F825}" type="pres">
      <dgm:prSet presAssocID="{947F6841-D3FF-45B0-8537-EEE38E721A1B}" presName="sibTrans" presStyleLbl="sibTrans2D1" presStyleIdx="0" presStyleCnt="0"/>
      <dgm:spPr/>
    </dgm:pt>
    <dgm:pt modelId="{A97DD4F3-A1E9-4760-95FB-5E56409364CE}" type="pres">
      <dgm:prSet presAssocID="{06D97271-4CBB-4250-BF6E-73C26AC5DE94}" presName="compNode" presStyleCnt="0"/>
      <dgm:spPr/>
    </dgm:pt>
    <dgm:pt modelId="{982AF426-C8F9-4E9C-BEA0-DD569DD67697}" type="pres">
      <dgm:prSet presAssocID="{06D97271-4CBB-4250-BF6E-73C26AC5DE94}" presName="iconBgRect" presStyleLbl="bgShp" presStyleIdx="1" presStyleCnt="6"/>
      <dgm:spPr/>
    </dgm:pt>
    <dgm:pt modelId="{878284F8-AF69-4D65-8AB9-9F8E8671FC8F}" type="pres">
      <dgm:prSet presAssocID="{06D97271-4CBB-4250-BF6E-73C26AC5DE9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56F11E03-D087-4DA0-AB9B-5877959B8313}" type="pres">
      <dgm:prSet presAssocID="{06D97271-4CBB-4250-BF6E-73C26AC5DE94}" presName="spaceRect" presStyleCnt="0"/>
      <dgm:spPr/>
    </dgm:pt>
    <dgm:pt modelId="{A07B4419-DF0F-4269-9714-B8B423A01B01}" type="pres">
      <dgm:prSet presAssocID="{06D97271-4CBB-4250-BF6E-73C26AC5DE94}" presName="textRect" presStyleLbl="revTx" presStyleIdx="1" presStyleCnt="6">
        <dgm:presLayoutVars>
          <dgm:chMax val="1"/>
          <dgm:chPref val="1"/>
        </dgm:presLayoutVars>
      </dgm:prSet>
      <dgm:spPr/>
    </dgm:pt>
    <dgm:pt modelId="{C69B076E-1466-470A-A804-418EBD8581FF}" type="pres">
      <dgm:prSet presAssocID="{3D08F52E-D58F-4291-BE52-1F4E177C8233}" presName="sibTrans" presStyleLbl="sibTrans2D1" presStyleIdx="0" presStyleCnt="0"/>
      <dgm:spPr/>
    </dgm:pt>
    <dgm:pt modelId="{0F318098-4428-4431-A4DF-DA6AF7F7B784}" type="pres">
      <dgm:prSet presAssocID="{BC3C9C45-561E-42F7-874D-4D762183103A}" presName="compNode" presStyleCnt="0"/>
      <dgm:spPr/>
    </dgm:pt>
    <dgm:pt modelId="{28CC9DA4-3FD5-448C-82A8-99F705DB3CFB}" type="pres">
      <dgm:prSet presAssocID="{BC3C9C45-561E-42F7-874D-4D762183103A}" presName="iconBgRect" presStyleLbl="bgShp" presStyleIdx="2" presStyleCnt="6"/>
      <dgm:spPr/>
    </dgm:pt>
    <dgm:pt modelId="{FF38A29F-2FBC-4076-8309-F8281D096EF2}" type="pres">
      <dgm:prSet presAssocID="{BC3C9C45-561E-42F7-874D-4D76218310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9289745-D9F5-4053-BB93-6DDBC479A803}" type="pres">
      <dgm:prSet presAssocID="{BC3C9C45-561E-42F7-874D-4D762183103A}" presName="spaceRect" presStyleCnt="0"/>
      <dgm:spPr/>
    </dgm:pt>
    <dgm:pt modelId="{A81A05E3-2B53-4918-8F4E-10A7B5A7CF55}" type="pres">
      <dgm:prSet presAssocID="{BC3C9C45-561E-42F7-874D-4D762183103A}" presName="textRect" presStyleLbl="revTx" presStyleIdx="2" presStyleCnt="6">
        <dgm:presLayoutVars>
          <dgm:chMax val="1"/>
          <dgm:chPref val="1"/>
        </dgm:presLayoutVars>
      </dgm:prSet>
      <dgm:spPr/>
    </dgm:pt>
    <dgm:pt modelId="{BC49067A-5B6C-4210-B44A-047181DDC39F}" type="pres">
      <dgm:prSet presAssocID="{9363FE19-D042-4A5B-92FF-39AC47B66418}" presName="sibTrans" presStyleLbl="sibTrans2D1" presStyleIdx="0" presStyleCnt="0"/>
      <dgm:spPr/>
    </dgm:pt>
    <dgm:pt modelId="{CDE02E40-C764-4381-B32C-59485DCB1754}" type="pres">
      <dgm:prSet presAssocID="{4794FF63-8952-4BB7-A18C-1D390CC1A2EF}" presName="compNode" presStyleCnt="0"/>
      <dgm:spPr/>
    </dgm:pt>
    <dgm:pt modelId="{C9FC5A8E-56A3-40BC-88E7-D743DF788E53}" type="pres">
      <dgm:prSet presAssocID="{4794FF63-8952-4BB7-A18C-1D390CC1A2EF}" presName="iconBgRect" presStyleLbl="bgShp" presStyleIdx="3" presStyleCnt="6"/>
      <dgm:spPr/>
    </dgm:pt>
    <dgm:pt modelId="{8BC1ED6A-1182-4A7D-9ECA-CBD78AA17A41}" type="pres">
      <dgm:prSet presAssocID="{4794FF63-8952-4BB7-A18C-1D390CC1A2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BE9D7F32-C70C-4893-A5C6-A8BCFA1AFA60}" type="pres">
      <dgm:prSet presAssocID="{4794FF63-8952-4BB7-A18C-1D390CC1A2EF}" presName="spaceRect" presStyleCnt="0"/>
      <dgm:spPr/>
    </dgm:pt>
    <dgm:pt modelId="{462EDAAF-C0FF-44A5-AD96-644F49E951BC}" type="pres">
      <dgm:prSet presAssocID="{4794FF63-8952-4BB7-A18C-1D390CC1A2EF}" presName="textRect" presStyleLbl="revTx" presStyleIdx="3" presStyleCnt="6">
        <dgm:presLayoutVars>
          <dgm:chMax val="1"/>
          <dgm:chPref val="1"/>
        </dgm:presLayoutVars>
      </dgm:prSet>
      <dgm:spPr/>
    </dgm:pt>
    <dgm:pt modelId="{420E25DB-AD8F-4446-9EA5-17AE7138B0EB}" type="pres">
      <dgm:prSet presAssocID="{DF177DDA-BA1D-4BAC-817C-EF89AEE753BB}" presName="sibTrans" presStyleLbl="sibTrans2D1" presStyleIdx="0" presStyleCnt="0"/>
      <dgm:spPr/>
    </dgm:pt>
    <dgm:pt modelId="{923246AD-7A0C-4918-8299-025AEBCE3AB3}" type="pres">
      <dgm:prSet presAssocID="{BB2A7022-6872-4C6A-93D1-420D9EB279F4}" presName="compNode" presStyleCnt="0"/>
      <dgm:spPr/>
    </dgm:pt>
    <dgm:pt modelId="{6DE076EB-7024-42E8-B9DA-9A5ED3AAAB17}" type="pres">
      <dgm:prSet presAssocID="{BB2A7022-6872-4C6A-93D1-420D9EB279F4}" presName="iconBgRect" presStyleLbl="bgShp" presStyleIdx="4" presStyleCnt="6"/>
      <dgm:spPr/>
    </dgm:pt>
    <dgm:pt modelId="{62B1E8D9-A082-4009-9818-781C9D275307}" type="pres">
      <dgm:prSet presAssocID="{BB2A7022-6872-4C6A-93D1-420D9EB279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207C389-C0C7-4402-A6CF-4F04D9F8FE33}" type="pres">
      <dgm:prSet presAssocID="{BB2A7022-6872-4C6A-93D1-420D9EB279F4}" presName="spaceRect" presStyleCnt="0"/>
      <dgm:spPr/>
    </dgm:pt>
    <dgm:pt modelId="{6F3C3FE8-A06D-442A-939E-38B5F7F2F998}" type="pres">
      <dgm:prSet presAssocID="{BB2A7022-6872-4C6A-93D1-420D9EB279F4}" presName="textRect" presStyleLbl="revTx" presStyleIdx="4" presStyleCnt="6">
        <dgm:presLayoutVars>
          <dgm:chMax val="1"/>
          <dgm:chPref val="1"/>
        </dgm:presLayoutVars>
      </dgm:prSet>
      <dgm:spPr/>
    </dgm:pt>
    <dgm:pt modelId="{3E23242E-BB9D-41C7-B24F-372BEAFD45F2}" type="pres">
      <dgm:prSet presAssocID="{C2858076-7CE1-44C9-BF58-EE26ADDE7331}" presName="sibTrans" presStyleLbl="sibTrans2D1" presStyleIdx="0" presStyleCnt="0"/>
      <dgm:spPr/>
    </dgm:pt>
    <dgm:pt modelId="{5544D882-CBD1-4DD5-B6DD-031367EBA20D}" type="pres">
      <dgm:prSet presAssocID="{051E8E3E-64E7-4C6C-A8AA-1A5F1789F60F}" presName="compNode" presStyleCnt="0"/>
      <dgm:spPr/>
    </dgm:pt>
    <dgm:pt modelId="{9171F39F-DC03-4ABD-B899-628ABADB1789}" type="pres">
      <dgm:prSet presAssocID="{051E8E3E-64E7-4C6C-A8AA-1A5F1789F60F}" presName="iconBgRect" presStyleLbl="bgShp" presStyleIdx="5" presStyleCnt="6"/>
      <dgm:spPr/>
    </dgm:pt>
    <dgm:pt modelId="{34B7EE26-D829-4695-A292-6AEF6E353F84}" type="pres">
      <dgm:prSet presAssocID="{051E8E3E-64E7-4C6C-A8AA-1A5F1789F60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B1C5A38-9ACB-4CD2-A2C9-AA68FA4CC4A4}" type="pres">
      <dgm:prSet presAssocID="{051E8E3E-64E7-4C6C-A8AA-1A5F1789F60F}" presName="spaceRect" presStyleCnt="0"/>
      <dgm:spPr/>
    </dgm:pt>
    <dgm:pt modelId="{E9DA0586-E265-4CD4-AEBA-EBAA70F15DDC}" type="pres">
      <dgm:prSet presAssocID="{051E8E3E-64E7-4C6C-A8AA-1A5F1789F60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241B309-CCA4-CC44-A767-A159A7E4DD28}" type="presOf" srcId="{947F6841-D3FF-45B0-8537-EEE38E721A1B}" destId="{1CC58846-96FD-4602-A51B-B9A23DB3F825}" srcOrd="0" destOrd="0" presId="urn:microsoft.com/office/officeart/2018/2/layout/IconCircleList"/>
    <dgm:cxn modelId="{C1DECE38-3E41-8649-A687-F76945D364E6}" type="presOf" srcId="{03F3CCE7-4930-4A80-A66F-13E1847BACBF}" destId="{426A007C-1C64-4893-AC24-89FA4C5A991E}" srcOrd="0" destOrd="0" presId="urn:microsoft.com/office/officeart/2018/2/layout/IconCircleList"/>
    <dgm:cxn modelId="{34C9BB3E-5B76-5746-96E2-906C8B6037B5}" type="presOf" srcId="{06D97271-4CBB-4250-BF6E-73C26AC5DE94}" destId="{A07B4419-DF0F-4269-9714-B8B423A01B01}" srcOrd="0" destOrd="0" presId="urn:microsoft.com/office/officeart/2018/2/layout/IconCircleList"/>
    <dgm:cxn modelId="{2DFB8A41-CC78-43EE-BA8B-838A125E89D8}" srcId="{03F3CCE7-4930-4A80-A66F-13E1847BACBF}" destId="{06D97271-4CBB-4250-BF6E-73C26AC5DE94}" srcOrd="1" destOrd="0" parTransId="{82B84349-8B06-43F0-A0B4-00D7FB7A4422}" sibTransId="{3D08F52E-D58F-4291-BE52-1F4E177C8233}"/>
    <dgm:cxn modelId="{F8832871-E2F3-CE45-938A-3AA7A51F6978}" type="presOf" srcId="{051E8E3E-64E7-4C6C-A8AA-1A5F1789F60F}" destId="{E9DA0586-E265-4CD4-AEBA-EBAA70F15DDC}" srcOrd="0" destOrd="0" presId="urn:microsoft.com/office/officeart/2018/2/layout/IconCircleList"/>
    <dgm:cxn modelId="{C2E79976-C411-9D48-B7F7-4EDAED234714}" type="presOf" srcId="{3D08F52E-D58F-4291-BE52-1F4E177C8233}" destId="{C69B076E-1466-470A-A804-418EBD8581FF}" srcOrd="0" destOrd="0" presId="urn:microsoft.com/office/officeart/2018/2/layout/IconCircleList"/>
    <dgm:cxn modelId="{AE9E337E-7A05-439C-AA8A-351FF733A69B}" srcId="{03F3CCE7-4930-4A80-A66F-13E1847BACBF}" destId="{BB2A7022-6872-4C6A-93D1-420D9EB279F4}" srcOrd="4" destOrd="0" parTransId="{77275F8B-2D31-4842-97A7-F3536E81ADC3}" sibTransId="{C2858076-7CE1-44C9-BF58-EE26ADDE7331}"/>
    <dgm:cxn modelId="{A0775B85-8230-464E-9869-56183BD43559}" srcId="{03F3CCE7-4930-4A80-A66F-13E1847BACBF}" destId="{051E8E3E-64E7-4C6C-A8AA-1A5F1789F60F}" srcOrd="5" destOrd="0" parTransId="{E2777BDE-BA56-49A1-AF7D-E350406F6F82}" sibTransId="{134B2AD5-1A81-4908-84B4-11A8EC037CF5}"/>
    <dgm:cxn modelId="{E678E49E-C27C-1041-9727-3755DB1231B3}" type="presOf" srcId="{4794FF63-8952-4BB7-A18C-1D390CC1A2EF}" destId="{462EDAAF-C0FF-44A5-AD96-644F49E951BC}" srcOrd="0" destOrd="0" presId="urn:microsoft.com/office/officeart/2018/2/layout/IconCircleList"/>
    <dgm:cxn modelId="{DD0B5CA8-F8B5-774A-B9EC-7B06F4DF6D83}" type="presOf" srcId="{BC3C9C45-561E-42F7-874D-4D762183103A}" destId="{A81A05E3-2B53-4918-8F4E-10A7B5A7CF55}" srcOrd="0" destOrd="0" presId="urn:microsoft.com/office/officeart/2018/2/layout/IconCircleList"/>
    <dgm:cxn modelId="{423463AB-910A-F143-A94E-770AA136853A}" type="presOf" srcId="{BB2A7022-6872-4C6A-93D1-420D9EB279F4}" destId="{6F3C3FE8-A06D-442A-939E-38B5F7F2F998}" srcOrd="0" destOrd="0" presId="urn:microsoft.com/office/officeart/2018/2/layout/IconCircleList"/>
    <dgm:cxn modelId="{D46BF6D5-C3A6-4E5F-8404-B7216123BAF4}" srcId="{03F3CCE7-4930-4A80-A66F-13E1847BACBF}" destId="{232C4288-1782-436D-B19D-1CEE50FC9C5C}" srcOrd="0" destOrd="0" parTransId="{53B29749-EC50-4BCD-B734-FE669D3FE82D}" sibTransId="{947F6841-D3FF-45B0-8537-EEE38E721A1B}"/>
    <dgm:cxn modelId="{78B1DDE7-5D0F-EE46-A9DF-78C619182FF0}" type="presOf" srcId="{DF177DDA-BA1D-4BAC-817C-EF89AEE753BB}" destId="{420E25DB-AD8F-4446-9EA5-17AE7138B0EB}" srcOrd="0" destOrd="0" presId="urn:microsoft.com/office/officeart/2018/2/layout/IconCircleList"/>
    <dgm:cxn modelId="{FE2913EA-878E-45DF-9302-2CBD08938D58}" srcId="{03F3CCE7-4930-4A80-A66F-13E1847BACBF}" destId="{4794FF63-8952-4BB7-A18C-1D390CC1A2EF}" srcOrd="3" destOrd="0" parTransId="{2CD11933-FF57-4897-91DB-C08E399FA9AE}" sibTransId="{DF177DDA-BA1D-4BAC-817C-EF89AEE753BB}"/>
    <dgm:cxn modelId="{9A40AAEC-C3F4-6649-B2AC-B375A646A332}" type="presOf" srcId="{9363FE19-D042-4A5B-92FF-39AC47B66418}" destId="{BC49067A-5B6C-4210-B44A-047181DDC39F}" srcOrd="0" destOrd="0" presId="urn:microsoft.com/office/officeart/2018/2/layout/IconCircleList"/>
    <dgm:cxn modelId="{4A73BDF0-142A-CF4D-BD27-AD5BEE954F09}" type="presOf" srcId="{232C4288-1782-436D-B19D-1CEE50FC9C5C}" destId="{1F803673-782E-4444-86B0-A99AE31CFB0B}" srcOrd="0" destOrd="0" presId="urn:microsoft.com/office/officeart/2018/2/layout/IconCircleList"/>
    <dgm:cxn modelId="{5E52FDF3-7E96-4FBB-A4E8-E11AE17F7832}" srcId="{03F3CCE7-4930-4A80-A66F-13E1847BACBF}" destId="{BC3C9C45-561E-42F7-874D-4D762183103A}" srcOrd="2" destOrd="0" parTransId="{4FAC7B55-D1C2-4ABB-A323-AC519DD7E8AF}" sibTransId="{9363FE19-D042-4A5B-92FF-39AC47B66418}"/>
    <dgm:cxn modelId="{CE0527F7-2C23-1E4B-A3D0-0989668DEBF4}" type="presOf" srcId="{C2858076-7CE1-44C9-BF58-EE26ADDE7331}" destId="{3E23242E-BB9D-41C7-B24F-372BEAFD45F2}" srcOrd="0" destOrd="0" presId="urn:microsoft.com/office/officeart/2018/2/layout/IconCircleList"/>
    <dgm:cxn modelId="{778E0D33-8387-B146-B2A9-F8945620714A}" type="presParOf" srcId="{426A007C-1C64-4893-AC24-89FA4C5A991E}" destId="{796B8323-A2CE-4ED6-A5D9-5B6EEC727488}" srcOrd="0" destOrd="0" presId="urn:microsoft.com/office/officeart/2018/2/layout/IconCircleList"/>
    <dgm:cxn modelId="{8EAC845E-9088-CD4D-999B-10B17F50ACB8}" type="presParOf" srcId="{796B8323-A2CE-4ED6-A5D9-5B6EEC727488}" destId="{A1FC5C54-E513-43C0-9D0A-4484A119B1F9}" srcOrd="0" destOrd="0" presId="urn:microsoft.com/office/officeart/2018/2/layout/IconCircleList"/>
    <dgm:cxn modelId="{BFB35966-48E5-7D42-B71A-1DF81908360D}" type="presParOf" srcId="{A1FC5C54-E513-43C0-9D0A-4484A119B1F9}" destId="{F7625E6B-140F-4007-A802-1DBC9509363A}" srcOrd="0" destOrd="0" presId="urn:microsoft.com/office/officeart/2018/2/layout/IconCircleList"/>
    <dgm:cxn modelId="{BF0FE1FA-3822-1B4B-A2CF-91B289B6DB85}" type="presParOf" srcId="{A1FC5C54-E513-43C0-9D0A-4484A119B1F9}" destId="{908AF816-8DF7-4771-9494-F31351FB775F}" srcOrd="1" destOrd="0" presId="urn:microsoft.com/office/officeart/2018/2/layout/IconCircleList"/>
    <dgm:cxn modelId="{2C108F3B-52A6-E141-8C0B-7DBCE6EF8F15}" type="presParOf" srcId="{A1FC5C54-E513-43C0-9D0A-4484A119B1F9}" destId="{58ECC501-0B0D-46ED-82FC-624B0C815184}" srcOrd="2" destOrd="0" presId="urn:microsoft.com/office/officeart/2018/2/layout/IconCircleList"/>
    <dgm:cxn modelId="{20DC4A55-002C-4C4E-983A-018B4E542A53}" type="presParOf" srcId="{A1FC5C54-E513-43C0-9D0A-4484A119B1F9}" destId="{1F803673-782E-4444-86B0-A99AE31CFB0B}" srcOrd="3" destOrd="0" presId="urn:microsoft.com/office/officeart/2018/2/layout/IconCircleList"/>
    <dgm:cxn modelId="{170AA3F1-C762-4245-81AB-461C854F609D}" type="presParOf" srcId="{796B8323-A2CE-4ED6-A5D9-5B6EEC727488}" destId="{1CC58846-96FD-4602-A51B-B9A23DB3F825}" srcOrd="1" destOrd="0" presId="urn:microsoft.com/office/officeart/2018/2/layout/IconCircleList"/>
    <dgm:cxn modelId="{CC12B0CF-C872-5546-9A86-87D603804EE7}" type="presParOf" srcId="{796B8323-A2CE-4ED6-A5D9-5B6EEC727488}" destId="{A97DD4F3-A1E9-4760-95FB-5E56409364CE}" srcOrd="2" destOrd="0" presId="urn:microsoft.com/office/officeart/2018/2/layout/IconCircleList"/>
    <dgm:cxn modelId="{5A0D122F-330D-3A47-B9E0-72880449E1B2}" type="presParOf" srcId="{A97DD4F3-A1E9-4760-95FB-5E56409364CE}" destId="{982AF426-C8F9-4E9C-BEA0-DD569DD67697}" srcOrd="0" destOrd="0" presId="urn:microsoft.com/office/officeart/2018/2/layout/IconCircleList"/>
    <dgm:cxn modelId="{E5DCBC4E-76B6-BF46-8066-1310781BDD56}" type="presParOf" srcId="{A97DD4F3-A1E9-4760-95FB-5E56409364CE}" destId="{878284F8-AF69-4D65-8AB9-9F8E8671FC8F}" srcOrd="1" destOrd="0" presId="urn:microsoft.com/office/officeart/2018/2/layout/IconCircleList"/>
    <dgm:cxn modelId="{FDA941DF-16D2-DD44-AB60-61D7B3E5CA10}" type="presParOf" srcId="{A97DD4F3-A1E9-4760-95FB-5E56409364CE}" destId="{56F11E03-D087-4DA0-AB9B-5877959B8313}" srcOrd="2" destOrd="0" presId="urn:microsoft.com/office/officeart/2018/2/layout/IconCircleList"/>
    <dgm:cxn modelId="{FD247374-1A97-844C-9DC3-68536884B84E}" type="presParOf" srcId="{A97DD4F3-A1E9-4760-95FB-5E56409364CE}" destId="{A07B4419-DF0F-4269-9714-B8B423A01B01}" srcOrd="3" destOrd="0" presId="urn:microsoft.com/office/officeart/2018/2/layout/IconCircleList"/>
    <dgm:cxn modelId="{1A8F66C8-0EAF-7648-BAE6-18739188BD95}" type="presParOf" srcId="{796B8323-A2CE-4ED6-A5D9-5B6EEC727488}" destId="{C69B076E-1466-470A-A804-418EBD8581FF}" srcOrd="3" destOrd="0" presId="urn:microsoft.com/office/officeart/2018/2/layout/IconCircleList"/>
    <dgm:cxn modelId="{8100AF50-3B49-4B4F-8188-9DABF3CAB167}" type="presParOf" srcId="{796B8323-A2CE-4ED6-A5D9-5B6EEC727488}" destId="{0F318098-4428-4431-A4DF-DA6AF7F7B784}" srcOrd="4" destOrd="0" presId="urn:microsoft.com/office/officeart/2018/2/layout/IconCircleList"/>
    <dgm:cxn modelId="{49DD3034-6825-F843-B1BA-39689D23095E}" type="presParOf" srcId="{0F318098-4428-4431-A4DF-DA6AF7F7B784}" destId="{28CC9DA4-3FD5-448C-82A8-99F705DB3CFB}" srcOrd="0" destOrd="0" presId="urn:microsoft.com/office/officeart/2018/2/layout/IconCircleList"/>
    <dgm:cxn modelId="{9672419B-4F8F-8040-9D5A-63F104C5A25F}" type="presParOf" srcId="{0F318098-4428-4431-A4DF-DA6AF7F7B784}" destId="{FF38A29F-2FBC-4076-8309-F8281D096EF2}" srcOrd="1" destOrd="0" presId="urn:microsoft.com/office/officeart/2018/2/layout/IconCircleList"/>
    <dgm:cxn modelId="{B922B62A-0D2A-1548-88F2-AB07216B4EB4}" type="presParOf" srcId="{0F318098-4428-4431-A4DF-DA6AF7F7B784}" destId="{39289745-D9F5-4053-BB93-6DDBC479A803}" srcOrd="2" destOrd="0" presId="urn:microsoft.com/office/officeart/2018/2/layout/IconCircleList"/>
    <dgm:cxn modelId="{67F4A406-DB4A-8544-81E0-4169CBB19931}" type="presParOf" srcId="{0F318098-4428-4431-A4DF-DA6AF7F7B784}" destId="{A81A05E3-2B53-4918-8F4E-10A7B5A7CF55}" srcOrd="3" destOrd="0" presId="urn:microsoft.com/office/officeart/2018/2/layout/IconCircleList"/>
    <dgm:cxn modelId="{E9EB811B-8D95-D840-B762-3C6E993B74A3}" type="presParOf" srcId="{796B8323-A2CE-4ED6-A5D9-5B6EEC727488}" destId="{BC49067A-5B6C-4210-B44A-047181DDC39F}" srcOrd="5" destOrd="0" presId="urn:microsoft.com/office/officeart/2018/2/layout/IconCircleList"/>
    <dgm:cxn modelId="{63719C8C-57B4-8F46-8543-7C847EAD73FC}" type="presParOf" srcId="{796B8323-A2CE-4ED6-A5D9-5B6EEC727488}" destId="{CDE02E40-C764-4381-B32C-59485DCB1754}" srcOrd="6" destOrd="0" presId="urn:microsoft.com/office/officeart/2018/2/layout/IconCircleList"/>
    <dgm:cxn modelId="{4142AF0A-25C6-4546-B8DB-F3E5E96621D2}" type="presParOf" srcId="{CDE02E40-C764-4381-B32C-59485DCB1754}" destId="{C9FC5A8E-56A3-40BC-88E7-D743DF788E53}" srcOrd="0" destOrd="0" presId="urn:microsoft.com/office/officeart/2018/2/layout/IconCircleList"/>
    <dgm:cxn modelId="{E8A84EB9-0047-3D42-9FC5-C1EC8CA30578}" type="presParOf" srcId="{CDE02E40-C764-4381-B32C-59485DCB1754}" destId="{8BC1ED6A-1182-4A7D-9ECA-CBD78AA17A41}" srcOrd="1" destOrd="0" presId="urn:microsoft.com/office/officeart/2018/2/layout/IconCircleList"/>
    <dgm:cxn modelId="{2E5C67BB-8961-9C43-A25E-46E006EC51B7}" type="presParOf" srcId="{CDE02E40-C764-4381-B32C-59485DCB1754}" destId="{BE9D7F32-C70C-4893-A5C6-A8BCFA1AFA60}" srcOrd="2" destOrd="0" presId="urn:microsoft.com/office/officeart/2018/2/layout/IconCircleList"/>
    <dgm:cxn modelId="{8D111FDA-27DC-4C48-8EA8-0571BCA19EBF}" type="presParOf" srcId="{CDE02E40-C764-4381-B32C-59485DCB1754}" destId="{462EDAAF-C0FF-44A5-AD96-644F49E951BC}" srcOrd="3" destOrd="0" presId="urn:microsoft.com/office/officeart/2018/2/layout/IconCircleList"/>
    <dgm:cxn modelId="{4A600A2F-BF1F-7948-88D2-819C85C2A990}" type="presParOf" srcId="{796B8323-A2CE-4ED6-A5D9-5B6EEC727488}" destId="{420E25DB-AD8F-4446-9EA5-17AE7138B0EB}" srcOrd="7" destOrd="0" presId="urn:microsoft.com/office/officeart/2018/2/layout/IconCircleList"/>
    <dgm:cxn modelId="{D098AD83-B6E8-244D-8108-9BF47365CCCF}" type="presParOf" srcId="{796B8323-A2CE-4ED6-A5D9-5B6EEC727488}" destId="{923246AD-7A0C-4918-8299-025AEBCE3AB3}" srcOrd="8" destOrd="0" presId="urn:microsoft.com/office/officeart/2018/2/layout/IconCircleList"/>
    <dgm:cxn modelId="{D7237F9D-08B2-AE4D-9694-3BDD62CE3F4A}" type="presParOf" srcId="{923246AD-7A0C-4918-8299-025AEBCE3AB3}" destId="{6DE076EB-7024-42E8-B9DA-9A5ED3AAAB17}" srcOrd="0" destOrd="0" presId="urn:microsoft.com/office/officeart/2018/2/layout/IconCircleList"/>
    <dgm:cxn modelId="{ACB0F567-6193-2C49-98D9-3F5843F3F911}" type="presParOf" srcId="{923246AD-7A0C-4918-8299-025AEBCE3AB3}" destId="{62B1E8D9-A082-4009-9818-781C9D275307}" srcOrd="1" destOrd="0" presId="urn:microsoft.com/office/officeart/2018/2/layout/IconCircleList"/>
    <dgm:cxn modelId="{7EC2C352-071A-1A44-A808-2DB0EC935990}" type="presParOf" srcId="{923246AD-7A0C-4918-8299-025AEBCE3AB3}" destId="{9207C389-C0C7-4402-A6CF-4F04D9F8FE33}" srcOrd="2" destOrd="0" presId="urn:microsoft.com/office/officeart/2018/2/layout/IconCircleList"/>
    <dgm:cxn modelId="{D3833298-FB15-904C-A36D-731ECE0B638B}" type="presParOf" srcId="{923246AD-7A0C-4918-8299-025AEBCE3AB3}" destId="{6F3C3FE8-A06D-442A-939E-38B5F7F2F998}" srcOrd="3" destOrd="0" presId="urn:microsoft.com/office/officeart/2018/2/layout/IconCircleList"/>
    <dgm:cxn modelId="{94373F8F-8D6B-1345-8635-B1BDB4DA6D8B}" type="presParOf" srcId="{796B8323-A2CE-4ED6-A5D9-5B6EEC727488}" destId="{3E23242E-BB9D-41C7-B24F-372BEAFD45F2}" srcOrd="9" destOrd="0" presId="urn:microsoft.com/office/officeart/2018/2/layout/IconCircleList"/>
    <dgm:cxn modelId="{4E3E8026-E532-4A49-8435-AB467F7393EE}" type="presParOf" srcId="{796B8323-A2CE-4ED6-A5D9-5B6EEC727488}" destId="{5544D882-CBD1-4DD5-B6DD-031367EBA20D}" srcOrd="10" destOrd="0" presId="urn:microsoft.com/office/officeart/2018/2/layout/IconCircleList"/>
    <dgm:cxn modelId="{4EF88A22-736A-6E46-BD7F-FA92481D85AA}" type="presParOf" srcId="{5544D882-CBD1-4DD5-B6DD-031367EBA20D}" destId="{9171F39F-DC03-4ABD-B899-628ABADB1789}" srcOrd="0" destOrd="0" presId="urn:microsoft.com/office/officeart/2018/2/layout/IconCircleList"/>
    <dgm:cxn modelId="{19E52277-6DAC-6C4A-8111-C5D8C2EA8AA3}" type="presParOf" srcId="{5544D882-CBD1-4DD5-B6DD-031367EBA20D}" destId="{34B7EE26-D829-4695-A292-6AEF6E353F84}" srcOrd="1" destOrd="0" presId="urn:microsoft.com/office/officeart/2018/2/layout/IconCircleList"/>
    <dgm:cxn modelId="{C79D4FE6-CFAD-8243-80FE-F74348784FA4}" type="presParOf" srcId="{5544D882-CBD1-4DD5-B6DD-031367EBA20D}" destId="{BB1C5A38-9ACB-4CD2-A2C9-AA68FA4CC4A4}" srcOrd="2" destOrd="0" presId="urn:microsoft.com/office/officeart/2018/2/layout/IconCircleList"/>
    <dgm:cxn modelId="{FF13B5C5-FE76-E445-BA41-498BADC3CA2B}" type="presParOf" srcId="{5544D882-CBD1-4DD5-B6DD-031367EBA20D}" destId="{E9DA0586-E265-4CD4-AEBA-EBAA70F15D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556E19-C9C7-41BB-8569-07DBDFE969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66E60B7-4F61-4697-B647-FA1EF328044C}">
      <dgm:prSet/>
      <dgm:spPr/>
      <dgm:t>
        <a:bodyPr/>
        <a:lstStyle/>
        <a:p>
          <a:r>
            <a:rPr lang="en-US"/>
            <a:t>Simple Malware analysis and intelligence gathering process.</a:t>
          </a:r>
        </a:p>
      </dgm:t>
    </dgm:pt>
    <dgm:pt modelId="{6D79B068-EC5F-4FF4-9E02-03BBBE5F0234}" type="parTrans" cxnId="{C2746FA2-E6DA-48A8-B9E4-F2E7F383DDC5}">
      <dgm:prSet/>
      <dgm:spPr/>
      <dgm:t>
        <a:bodyPr/>
        <a:lstStyle/>
        <a:p>
          <a:endParaRPr lang="en-US"/>
        </a:p>
      </dgm:t>
    </dgm:pt>
    <dgm:pt modelId="{A6A1B7D7-551D-460A-AD66-8F6ED5EC323E}" type="sibTrans" cxnId="{C2746FA2-E6DA-48A8-B9E4-F2E7F383DDC5}">
      <dgm:prSet/>
      <dgm:spPr/>
      <dgm:t>
        <a:bodyPr/>
        <a:lstStyle/>
        <a:p>
          <a:endParaRPr lang="en-US"/>
        </a:p>
      </dgm:t>
    </dgm:pt>
    <dgm:pt modelId="{606B3243-BEDF-453A-B1C9-424773893F09}">
      <dgm:prSet/>
      <dgm:spPr/>
      <dgm:t>
        <a:bodyPr/>
        <a:lstStyle/>
        <a:p>
          <a:r>
            <a:rPr lang="en-US"/>
            <a:t>Software architecture design.</a:t>
          </a:r>
        </a:p>
      </dgm:t>
    </dgm:pt>
    <dgm:pt modelId="{2EBE26F1-36AF-4BF9-BF78-FBDEF425EA13}" type="parTrans" cxnId="{49705000-9990-4F4F-8CD4-29FF72B6027A}">
      <dgm:prSet/>
      <dgm:spPr/>
      <dgm:t>
        <a:bodyPr/>
        <a:lstStyle/>
        <a:p>
          <a:endParaRPr lang="en-US"/>
        </a:p>
      </dgm:t>
    </dgm:pt>
    <dgm:pt modelId="{EC478448-5754-4A48-91FF-6C4278F7CD39}" type="sibTrans" cxnId="{49705000-9990-4F4F-8CD4-29FF72B6027A}">
      <dgm:prSet/>
      <dgm:spPr/>
      <dgm:t>
        <a:bodyPr/>
        <a:lstStyle/>
        <a:p>
          <a:endParaRPr lang="en-US"/>
        </a:p>
      </dgm:t>
    </dgm:pt>
    <dgm:pt modelId="{A2FE8964-E908-4103-B053-BCC0C3F638FD}">
      <dgm:prSet/>
      <dgm:spPr/>
      <dgm:t>
        <a:bodyPr/>
        <a:lstStyle/>
        <a:p>
          <a:r>
            <a:rPr lang="en-US"/>
            <a:t>Planning &amp; Mapping with Cloud service provider. </a:t>
          </a:r>
        </a:p>
      </dgm:t>
    </dgm:pt>
    <dgm:pt modelId="{0CBA996B-8B19-4C61-B486-933F41F95769}" type="parTrans" cxnId="{B9329A18-ADEE-428D-A789-E0216B5D3553}">
      <dgm:prSet/>
      <dgm:spPr/>
      <dgm:t>
        <a:bodyPr/>
        <a:lstStyle/>
        <a:p>
          <a:endParaRPr lang="en-US"/>
        </a:p>
      </dgm:t>
    </dgm:pt>
    <dgm:pt modelId="{25720CD5-9B5C-4EA0-BE55-B464CB5A5816}" type="sibTrans" cxnId="{B9329A18-ADEE-428D-A789-E0216B5D3553}">
      <dgm:prSet/>
      <dgm:spPr/>
      <dgm:t>
        <a:bodyPr/>
        <a:lstStyle/>
        <a:p>
          <a:endParaRPr lang="en-US"/>
        </a:p>
      </dgm:t>
    </dgm:pt>
    <dgm:pt modelId="{195B8839-C3A1-4E89-B74A-E55C3972E3CA}">
      <dgm:prSet/>
      <dgm:spPr/>
      <dgm:t>
        <a:bodyPr/>
        <a:lstStyle/>
        <a:p>
          <a:r>
            <a:rPr lang="en-US"/>
            <a:t>Detailed architecture of our cloudmalscanner pipeline</a:t>
          </a:r>
        </a:p>
      </dgm:t>
    </dgm:pt>
    <dgm:pt modelId="{33A7D983-9245-4883-BBF0-4DEEF7250180}" type="parTrans" cxnId="{D5DC1AB2-DD7A-47AF-9C70-E8A09A2BC1F4}">
      <dgm:prSet/>
      <dgm:spPr/>
      <dgm:t>
        <a:bodyPr/>
        <a:lstStyle/>
        <a:p>
          <a:endParaRPr lang="en-US"/>
        </a:p>
      </dgm:t>
    </dgm:pt>
    <dgm:pt modelId="{17CDD016-4481-4612-94A5-9F151A90CEC4}" type="sibTrans" cxnId="{D5DC1AB2-DD7A-47AF-9C70-E8A09A2BC1F4}">
      <dgm:prSet/>
      <dgm:spPr/>
      <dgm:t>
        <a:bodyPr/>
        <a:lstStyle/>
        <a:p>
          <a:endParaRPr lang="en-US"/>
        </a:p>
      </dgm:t>
    </dgm:pt>
    <dgm:pt modelId="{0E515AC8-B8EC-4178-95D0-81B0CA2F2EB4}" type="pres">
      <dgm:prSet presAssocID="{54556E19-C9C7-41BB-8569-07DBDFE969B4}" presName="root" presStyleCnt="0">
        <dgm:presLayoutVars>
          <dgm:dir/>
          <dgm:resizeHandles val="exact"/>
        </dgm:presLayoutVars>
      </dgm:prSet>
      <dgm:spPr/>
    </dgm:pt>
    <dgm:pt modelId="{A2393D49-2579-4C9A-9811-55D5DA2EDE5E}" type="pres">
      <dgm:prSet presAssocID="{566E60B7-4F61-4697-B647-FA1EF328044C}" presName="compNode" presStyleCnt="0"/>
      <dgm:spPr/>
    </dgm:pt>
    <dgm:pt modelId="{8C45A9BB-FB9A-4FF3-9551-9DFE99A642A4}" type="pres">
      <dgm:prSet presAssocID="{566E60B7-4F61-4697-B647-FA1EF32804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AD03B98-FBEA-42FE-9A88-BEDC3391218D}" type="pres">
      <dgm:prSet presAssocID="{566E60B7-4F61-4697-B647-FA1EF328044C}" presName="spaceRect" presStyleCnt="0"/>
      <dgm:spPr/>
    </dgm:pt>
    <dgm:pt modelId="{2ABA7142-6599-431B-812F-1D5FA8116186}" type="pres">
      <dgm:prSet presAssocID="{566E60B7-4F61-4697-B647-FA1EF328044C}" presName="textRect" presStyleLbl="revTx" presStyleIdx="0" presStyleCnt="4">
        <dgm:presLayoutVars>
          <dgm:chMax val="1"/>
          <dgm:chPref val="1"/>
        </dgm:presLayoutVars>
      </dgm:prSet>
      <dgm:spPr/>
    </dgm:pt>
    <dgm:pt modelId="{1BD19294-375C-490E-811C-2088D61423B0}" type="pres">
      <dgm:prSet presAssocID="{A6A1B7D7-551D-460A-AD66-8F6ED5EC323E}" presName="sibTrans" presStyleCnt="0"/>
      <dgm:spPr/>
    </dgm:pt>
    <dgm:pt modelId="{B92F8FF3-2D4C-4587-A5FC-8AB3F74D2837}" type="pres">
      <dgm:prSet presAssocID="{606B3243-BEDF-453A-B1C9-424773893F09}" presName="compNode" presStyleCnt="0"/>
      <dgm:spPr/>
    </dgm:pt>
    <dgm:pt modelId="{0D6EF303-25F0-4675-B9B9-1D25964AC46F}" type="pres">
      <dgm:prSet presAssocID="{606B3243-BEDF-453A-B1C9-424773893F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2E73BC-1446-4DF7-9F65-AFCB9539DA29}" type="pres">
      <dgm:prSet presAssocID="{606B3243-BEDF-453A-B1C9-424773893F09}" presName="spaceRect" presStyleCnt="0"/>
      <dgm:spPr/>
    </dgm:pt>
    <dgm:pt modelId="{ADBECB4E-1307-4125-9828-2617168C0CF5}" type="pres">
      <dgm:prSet presAssocID="{606B3243-BEDF-453A-B1C9-424773893F09}" presName="textRect" presStyleLbl="revTx" presStyleIdx="1" presStyleCnt="4">
        <dgm:presLayoutVars>
          <dgm:chMax val="1"/>
          <dgm:chPref val="1"/>
        </dgm:presLayoutVars>
      </dgm:prSet>
      <dgm:spPr/>
    </dgm:pt>
    <dgm:pt modelId="{D54AB3FF-5A9B-40BA-9A73-D59CEA2336CC}" type="pres">
      <dgm:prSet presAssocID="{EC478448-5754-4A48-91FF-6C4278F7CD39}" presName="sibTrans" presStyleCnt="0"/>
      <dgm:spPr/>
    </dgm:pt>
    <dgm:pt modelId="{A5BA7398-16FD-4ABE-AB18-9212BBA7DEFF}" type="pres">
      <dgm:prSet presAssocID="{A2FE8964-E908-4103-B053-BCC0C3F638FD}" presName="compNode" presStyleCnt="0"/>
      <dgm:spPr/>
    </dgm:pt>
    <dgm:pt modelId="{F8476AAE-5857-479D-AD76-261E21851CEA}" type="pres">
      <dgm:prSet presAssocID="{A2FE8964-E908-4103-B053-BCC0C3F638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4243780-D5E5-4269-BD3A-696543B93FB7}" type="pres">
      <dgm:prSet presAssocID="{A2FE8964-E908-4103-B053-BCC0C3F638FD}" presName="spaceRect" presStyleCnt="0"/>
      <dgm:spPr/>
    </dgm:pt>
    <dgm:pt modelId="{AC226ACC-C59F-47E0-8EA2-A286C6786D3A}" type="pres">
      <dgm:prSet presAssocID="{A2FE8964-E908-4103-B053-BCC0C3F638FD}" presName="textRect" presStyleLbl="revTx" presStyleIdx="2" presStyleCnt="4">
        <dgm:presLayoutVars>
          <dgm:chMax val="1"/>
          <dgm:chPref val="1"/>
        </dgm:presLayoutVars>
      </dgm:prSet>
      <dgm:spPr/>
    </dgm:pt>
    <dgm:pt modelId="{A1D973CD-734B-48D1-ADF4-E86DE361032D}" type="pres">
      <dgm:prSet presAssocID="{25720CD5-9B5C-4EA0-BE55-B464CB5A5816}" presName="sibTrans" presStyleCnt="0"/>
      <dgm:spPr/>
    </dgm:pt>
    <dgm:pt modelId="{89492498-B1A6-4775-A40B-68F87D15E037}" type="pres">
      <dgm:prSet presAssocID="{195B8839-C3A1-4E89-B74A-E55C3972E3CA}" presName="compNode" presStyleCnt="0"/>
      <dgm:spPr/>
    </dgm:pt>
    <dgm:pt modelId="{57F307D8-7DB5-4C0B-B923-66F47C640BB1}" type="pres">
      <dgm:prSet presAssocID="{195B8839-C3A1-4E89-B74A-E55C3972E3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272272A-DE85-4303-8154-E597F9D5C8F5}" type="pres">
      <dgm:prSet presAssocID="{195B8839-C3A1-4E89-B74A-E55C3972E3CA}" presName="spaceRect" presStyleCnt="0"/>
      <dgm:spPr/>
    </dgm:pt>
    <dgm:pt modelId="{0D1697A7-FF2B-4DCA-8763-60FCCA49F046}" type="pres">
      <dgm:prSet presAssocID="{195B8839-C3A1-4E89-B74A-E55C3972E3C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705000-9990-4F4F-8CD4-29FF72B6027A}" srcId="{54556E19-C9C7-41BB-8569-07DBDFE969B4}" destId="{606B3243-BEDF-453A-B1C9-424773893F09}" srcOrd="1" destOrd="0" parTransId="{2EBE26F1-36AF-4BF9-BF78-FBDEF425EA13}" sibTransId="{EC478448-5754-4A48-91FF-6C4278F7CD39}"/>
    <dgm:cxn modelId="{B9329A18-ADEE-428D-A789-E0216B5D3553}" srcId="{54556E19-C9C7-41BB-8569-07DBDFE969B4}" destId="{A2FE8964-E908-4103-B053-BCC0C3F638FD}" srcOrd="2" destOrd="0" parTransId="{0CBA996B-8B19-4C61-B486-933F41F95769}" sibTransId="{25720CD5-9B5C-4EA0-BE55-B464CB5A5816}"/>
    <dgm:cxn modelId="{6A4AE11A-CF53-4CDC-962A-EB8928153000}" type="presOf" srcId="{54556E19-C9C7-41BB-8569-07DBDFE969B4}" destId="{0E515AC8-B8EC-4178-95D0-81B0CA2F2EB4}" srcOrd="0" destOrd="0" presId="urn:microsoft.com/office/officeart/2018/2/layout/IconLabelList"/>
    <dgm:cxn modelId="{71B5552C-1CB1-4456-B083-5277AE89FAF1}" type="presOf" srcId="{606B3243-BEDF-453A-B1C9-424773893F09}" destId="{ADBECB4E-1307-4125-9828-2617168C0CF5}" srcOrd="0" destOrd="0" presId="urn:microsoft.com/office/officeart/2018/2/layout/IconLabelList"/>
    <dgm:cxn modelId="{6DB1BF77-8AF4-4A64-8477-45C2D57E964F}" type="presOf" srcId="{195B8839-C3A1-4E89-B74A-E55C3972E3CA}" destId="{0D1697A7-FF2B-4DCA-8763-60FCCA49F046}" srcOrd="0" destOrd="0" presId="urn:microsoft.com/office/officeart/2018/2/layout/IconLabelList"/>
    <dgm:cxn modelId="{F8657183-3AA8-4EF2-BA1A-DD86DC710A57}" type="presOf" srcId="{A2FE8964-E908-4103-B053-BCC0C3F638FD}" destId="{AC226ACC-C59F-47E0-8EA2-A286C6786D3A}" srcOrd="0" destOrd="0" presId="urn:microsoft.com/office/officeart/2018/2/layout/IconLabelList"/>
    <dgm:cxn modelId="{090E3997-C5A6-453A-8928-2B367D74543F}" type="presOf" srcId="{566E60B7-4F61-4697-B647-FA1EF328044C}" destId="{2ABA7142-6599-431B-812F-1D5FA8116186}" srcOrd="0" destOrd="0" presId="urn:microsoft.com/office/officeart/2018/2/layout/IconLabelList"/>
    <dgm:cxn modelId="{C2746FA2-E6DA-48A8-B9E4-F2E7F383DDC5}" srcId="{54556E19-C9C7-41BB-8569-07DBDFE969B4}" destId="{566E60B7-4F61-4697-B647-FA1EF328044C}" srcOrd="0" destOrd="0" parTransId="{6D79B068-EC5F-4FF4-9E02-03BBBE5F0234}" sibTransId="{A6A1B7D7-551D-460A-AD66-8F6ED5EC323E}"/>
    <dgm:cxn modelId="{D5DC1AB2-DD7A-47AF-9C70-E8A09A2BC1F4}" srcId="{54556E19-C9C7-41BB-8569-07DBDFE969B4}" destId="{195B8839-C3A1-4E89-B74A-E55C3972E3CA}" srcOrd="3" destOrd="0" parTransId="{33A7D983-9245-4883-BBF0-4DEEF7250180}" sibTransId="{17CDD016-4481-4612-94A5-9F151A90CEC4}"/>
    <dgm:cxn modelId="{62C2804C-D61F-4FFC-9F13-280EC6DFEBB3}" type="presParOf" srcId="{0E515AC8-B8EC-4178-95D0-81B0CA2F2EB4}" destId="{A2393D49-2579-4C9A-9811-55D5DA2EDE5E}" srcOrd="0" destOrd="0" presId="urn:microsoft.com/office/officeart/2018/2/layout/IconLabelList"/>
    <dgm:cxn modelId="{24F92EB8-E029-45A6-B07E-636D78ECAA02}" type="presParOf" srcId="{A2393D49-2579-4C9A-9811-55D5DA2EDE5E}" destId="{8C45A9BB-FB9A-4FF3-9551-9DFE99A642A4}" srcOrd="0" destOrd="0" presId="urn:microsoft.com/office/officeart/2018/2/layout/IconLabelList"/>
    <dgm:cxn modelId="{A4C87E10-7EDB-42CB-AC48-B423E4E8DD12}" type="presParOf" srcId="{A2393D49-2579-4C9A-9811-55D5DA2EDE5E}" destId="{0AD03B98-FBEA-42FE-9A88-BEDC3391218D}" srcOrd="1" destOrd="0" presId="urn:microsoft.com/office/officeart/2018/2/layout/IconLabelList"/>
    <dgm:cxn modelId="{3434E3D4-859E-4E20-A37D-25BC251C2043}" type="presParOf" srcId="{A2393D49-2579-4C9A-9811-55D5DA2EDE5E}" destId="{2ABA7142-6599-431B-812F-1D5FA8116186}" srcOrd="2" destOrd="0" presId="urn:microsoft.com/office/officeart/2018/2/layout/IconLabelList"/>
    <dgm:cxn modelId="{05FA51CE-1CA2-4965-B495-8EBFC8ED7D0A}" type="presParOf" srcId="{0E515AC8-B8EC-4178-95D0-81B0CA2F2EB4}" destId="{1BD19294-375C-490E-811C-2088D61423B0}" srcOrd="1" destOrd="0" presId="urn:microsoft.com/office/officeart/2018/2/layout/IconLabelList"/>
    <dgm:cxn modelId="{A4EEA145-7842-455F-8F85-CEE134B0965B}" type="presParOf" srcId="{0E515AC8-B8EC-4178-95D0-81B0CA2F2EB4}" destId="{B92F8FF3-2D4C-4587-A5FC-8AB3F74D2837}" srcOrd="2" destOrd="0" presId="urn:microsoft.com/office/officeart/2018/2/layout/IconLabelList"/>
    <dgm:cxn modelId="{2A9FD4C0-1EA4-45EA-93F4-4FD363670E93}" type="presParOf" srcId="{B92F8FF3-2D4C-4587-A5FC-8AB3F74D2837}" destId="{0D6EF303-25F0-4675-B9B9-1D25964AC46F}" srcOrd="0" destOrd="0" presId="urn:microsoft.com/office/officeart/2018/2/layout/IconLabelList"/>
    <dgm:cxn modelId="{D4A7E9C9-413C-4179-8071-5B4CB5688ABF}" type="presParOf" srcId="{B92F8FF3-2D4C-4587-A5FC-8AB3F74D2837}" destId="{722E73BC-1446-4DF7-9F65-AFCB9539DA29}" srcOrd="1" destOrd="0" presId="urn:microsoft.com/office/officeart/2018/2/layout/IconLabelList"/>
    <dgm:cxn modelId="{CB25431F-420B-47FF-9A00-CBA931FF8766}" type="presParOf" srcId="{B92F8FF3-2D4C-4587-A5FC-8AB3F74D2837}" destId="{ADBECB4E-1307-4125-9828-2617168C0CF5}" srcOrd="2" destOrd="0" presId="urn:microsoft.com/office/officeart/2018/2/layout/IconLabelList"/>
    <dgm:cxn modelId="{29EADA72-5752-42DA-AFBE-D89A6111D5BB}" type="presParOf" srcId="{0E515AC8-B8EC-4178-95D0-81B0CA2F2EB4}" destId="{D54AB3FF-5A9B-40BA-9A73-D59CEA2336CC}" srcOrd="3" destOrd="0" presId="urn:microsoft.com/office/officeart/2018/2/layout/IconLabelList"/>
    <dgm:cxn modelId="{DB518205-3DEF-4C61-BF62-98E2D2435753}" type="presParOf" srcId="{0E515AC8-B8EC-4178-95D0-81B0CA2F2EB4}" destId="{A5BA7398-16FD-4ABE-AB18-9212BBA7DEFF}" srcOrd="4" destOrd="0" presId="urn:microsoft.com/office/officeart/2018/2/layout/IconLabelList"/>
    <dgm:cxn modelId="{3CCF9277-846C-493C-98DB-A67FA21F3B9A}" type="presParOf" srcId="{A5BA7398-16FD-4ABE-AB18-9212BBA7DEFF}" destId="{F8476AAE-5857-479D-AD76-261E21851CEA}" srcOrd="0" destOrd="0" presId="urn:microsoft.com/office/officeart/2018/2/layout/IconLabelList"/>
    <dgm:cxn modelId="{BD79B689-0A91-4C76-AB71-BDF9DE0BEF88}" type="presParOf" srcId="{A5BA7398-16FD-4ABE-AB18-9212BBA7DEFF}" destId="{84243780-D5E5-4269-BD3A-696543B93FB7}" srcOrd="1" destOrd="0" presId="urn:microsoft.com/office/officeart/2018/2/layout/IconLabelList"/>
    <dgm:cxn modelId="{E3FE39A4-D649-4316-930E-7C9928227F76}" type="presParOf" srcId="{A5BA7398-16FD-4ABE-AB18-9212BBA7DEFF}" destId="{AC226ACC-C59F-47E0-8EA2-A286C6786D3A}" srcOrd="2" destOrd="0" presId="urn:microsoft.com/office/officeart/2018/2/layout/IconLabelList"/>
    <dgm:cxn modelId="{7BCD94B2-432D-4300-9B53-A6463A3A1BD5}" type="presParOf" srcId="{0E515AC8-B8EC-4178-95D0-81B0CA2F2EB4}" destId="{A1D973CD-734B-48D1-ADF4-E86DE361032D}" srcOrd="5" destOrd="0" presId="urn:microsoft.com/office/officeart/2018/2/layout/IconLabelList"/>
    <dgm:cxn modelId="{0DEA1A1A-DBB4-43E7-AD24-EA39D825B3B3}" type="presParOf" srcId="{0E515AC8-B8EC-4178-95D0-81B0CA2F2EB4}" destId="{89492498-B1A6-4775-A40B-68F87D15E037}" srcOrd="6" destOrd="0" presId="urn:microsoft.com/office/officeart/2018/2/layout/IconLabelList"/>
    <dgm:cxn modelId="{43513E41-BCCD-4047-A49A-8189484BC8CD}" type="presParOf" srcId="{89492498-B1A6-4775-A40B-68F87D15E037}" destId="{57F307D8-7DB5-4C0B-B923-66F47C640BB1}" srcOrd="0" destOrd="0" presId="urn:microsoft.com/office/officeart/2018/2/layout/IconLabelList"/>
    <dgm:cxn modelId="{3DD190EC-5FF6-4DD8-98E2-FD073FA2639D}" type="presParOf" srcId="{89492498-B1A6-4775-A40B-68F87D15E037}" destId="{0272272A-DE85-4303-8154-E597F9D5C8F5}" srcOrd="1" destOrd="0" presId="urn:microsoft.com/office/officeart/2018/2/layout/IconLabelList"/>
    <dgm:cxn modelId="{D99175D7-035E-490D-8939-CA016D9DADF3}" type="presParOf" srcId="{89492498-B1A6-4775-A40B-68F87D15E037}" destId="{0D1697A7-FF2B-4DCA-8763-60FCCA49F0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4D0AB-D65D-494C-8765-08C1958F316C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1DB08B-AEE2-B845-9DF2-74D6D71BA354}">
      <dgm:prSet phldrT="[Text]"/>
      <dgm:spPr/>
      <dgm:t>
        <a:bodyPr/>
        <a:lstStyle/>
        <a:p>
          <a:r>
            <a:rPr lang="en-US" dirty="0"/>
            <a:t>Static Analysis</a:t>
          </a:r>
        </a:p>
      </dgm:t>
    </dgm:pt>
    <dgm:pt modelId="{0CE5D87F-2A11-8846-BEAB-C99A4288D71C}" type="parTrans" cxnId="{A8EFC3E3-66C5-4B46-958E-971851ADCD6F}">
      <dgm:prSet/>
      <dgm:spPr/>
      <dgm:t>
        <a:bodyPr/>
        <a:lstStyle/>
        <a:p>
          <a:endParaRPr lang="en-US"/>
        </a:p>
      </dgm:t>
    </dgm:pt>
    <dgm:pt modelId="{1FE21039-796F-9F4B-BD93-321E6E439817}" type="sibTrans" cxnId="{A8EFC3E3-66C5-4B46-958E-971851ADCD6F}">
      <dgm:prSet/>
      <dgm:spPr/>
      <dgm:t>
        <a:bodyPr/>
        <a:lstStyle/>
        <a:p>
          <a:endParaRPr lang="en-US"/>
        </a:p>
      </dgm:t>
    </dgm:pt>
    <dgm:pt modelId="{B58616C5-80E4-0645-8FCF-175916A28F15}">
      <dgm:prSet phldrT="[Text]"/>
      <dgm:spPr/>
      <dgm:t>
        <a:bodyPr/>
        <a:lstStyle/>
        <a:p>
          <a:r>
            <a:rPr lang="en-US" dirty="0"/>
            <a:t>Heuristic Analysis</a:t>
          </a:r>
        </a:p>
      </dgm:t>
    </dgm:pt>
    <dgm:pt modelId="{C93207C5-C8E3-794A-9A89-1679B0B57130}" type="parTrans" cxnId="{87CD1D30-4ECA-DC47-B266-A8A8A535FFA9}">
      <dgm:prSet/>
      <dgm:spPr/>
      <dgm:t>
        <a:bodyPr/>
        <a:lstStyle/>
        <a:p>
          <a:endParaRPr lang="en-US"/>
        </a:p>
      </dgm:t>
    </dgm:pt>
    <dgm:pt modelId="{9F3BAD52-44CA-504B-A591-A08A100B3C0E}" type="sibTrans" cxnId="{87CD1D30-4ECA-DC47-B266-A8A8A535FFA9}">
      <dgm:prSet/>
      <dgm:spPr/>
      <dgm:t>
        <a:bodyPr/>
        <a:lstStyle/>
        <a:p>
          <a:endParaRPr lang="en-US"/>
        </a:p>
      </dgm:t>
    </dgm:pt>
    <dgm:pt modelId="{E4A06B78-14F5-EB49-B672-C0FEAAF5DD74}">
      <dgm:prSet phldrT="[Text]"/>
      <dgm:spPr/>
      <dgm:t>
        <a:bodyPr/>
        <a:lstStyle/>
        <a:p>
          <a:r>
            <a:rPr lang="en-US" dirty="0"/>
            <a:t>Dynamic Analysis</a:t>
          </a:r>
        </a:p>
      </dgm:t>
    </dgm:pt>
    <dgm:pt modelId="{48A5F910-38D2-174D-8F76-D1AD3CE56F00}" type="parTrans" cxnId="{6E909B5A-8064-3D4C-82C7-0034F998D930}">
      <dgm:prSet/>
      <dgm:spPr/>
      <dgm:t>
        <a:bodyPr/>
        <a:lstStyle/>
        <a:p>
          <a:endParaRPr lang="en-US"/>
        </a:p>
      </dgm:t>
    </dgm:pt>
    <dgm:pt modelId="{7BEDD8AC-8820-F648-BAAB-C8233A4EF57E}" type="sibTrans" cxnId="{6E909B5A-8064-3D4C-82C7-0034F998D930}">
      <dgm:prSet/>
      <dgm:spPr/>
      <dgm:t>
        <a:bodyPr/>
        <a:lstStyle/>
        <a:p>
          <a:endParaRPr lang="en-US"/>
        </a:p>
      </dgm:t>
    </dgm:pt>
    <dgm:pt modelId="{2A84C6D1-CBBB-6E46-8AF5-C84C6E652EAB}">
      <dgm:prSet phldrT="[Text]"/>
      <dgm:spPr/>
      <dgm:t>
        <a:bodyPr/>
        <a:lstStyle/>
        <a:p>
          <a:r>
            <a:rPr lang="en-US" dirty="0"/>
            <a:t>Intelligence Collection &amp; reporting</a:t>
          </a:r>
        </a:p>
      </dgm:t>
    </dgm:pt>
    <dgm:pt modelId="{6F666504-2329-0E44-A07E-A73601B28FC5}" type="parTrans" cxnId="{4DA82186-C089-B842-9C0D-72DABA9A8A59}">
      <dgm:prSet/>
      <dgm:spPr/>
      <dgm:t>
        <a:bodyPr/>
        <a:lstStyle/>
        <a:p>
          <a:endParaRPr lang="en-US"/>
        </a:p>
      </dgm:t>
    </dgm:pt>
    <dgm:pt modelId="{F2870CFA-D0DD-1043-8AFA-68B51334CAB7}" type="sibTrans" cxnId="{4DA82186-C089-B842-9C0D-72DABA9A8A59}">
      <dgm:prSet/>
      <dgm:spPr/>
      <dgm:t>
        <a:bodyPr/>
        <a:lstStyle/>
        <a:p>
          <a:endParaRPr lang="en-US"/>
        </a:p>
      </dgm:t>
    </dgm:pt>
    <dgm:pt modelId="{F28B7010-7E25-A648-ADD0-4337D96FE968}" type="pres">
      <dgm:prSet presAssocID="{40B4D0AB-D65D-494C-8765-08C1958F316C}" presName="Name0" presStyleCnt="0">
        <dgm:presLayoutVars>
          <dgm:chMax val="4"/>
          <dgm:resizeHandles val="exact"/>
        </dgm:presLayoutVars>
      </dgm:prSet>
      <dgm:spPr/>
    </dgm:pt>
    <dgm:pt modelId="{2CF472C8-84B0-594E-9601-06100DEA6CEA}" type="pres">
      <dgm:prSet presAssocID="{40B4D0AB-D65D-494C-8765-08C1958F316C}" presName="ellipse" presStyleLbl="trBgShp" presStyleIdx="0" presStyleCnt="1"/>
      <dgm:spPr/>
    </dgm:pt>
    <dgm:pt modelId="{58868F98-D71F-AE41-B58D-B2E384F44713}" type="pres">
      <dgm:prSet presAssocID="{40B4D0AB-D65D-494C-8765-08C1958F316C}" presName="arrow1" presStyleLbl="fgShp" presStyleIdx="0" presStyleCnt="1"/>
      <dgm:spPr/>
    </dgm:pt>
    <dgm:pt modelId="{AAC0A884-F84D-CE4C-A8E9-91CC5B880A76}" type="pres">
      <dgm:prSet presAssocID="{40B4D0AB-D65D-494C-8765-08C1958F316C}" presName="rectangle" presStyleLbl="revTx" presStyleIdx="0" presStyleCnt="1">
        <dgm:presLayoutVars>
          <dgm:bulletEnabled val="1"/>
        </dgm:presLayoutVars>
      </dgm:prSet>
      <dgm:spPr/>
    </dgm:pt>
    <dgm:pt modelId="{E4E5E90D-821F-004D-B0C4-EBF88E1A3969}" type="pres">
      <dgm:prSet presAssocID="{B58616C5-80E4-0645-8FCF-175916A28F15}" presName="item1" presStyleLbl="node1" presStyleIdx="0" presStyleCnt="3">
        <dgm:presLayoutVars>
          <dgm:bulletEnabled val="1"/>
        </dgm:presLayoutVars>
      </dgm:prSet>
      <dgm:spPr/>
    </dgm:pt>
    <dgm:pt modelId="{AAB0B16E-2AD5-2548-9ED4-C76267939588}" type="pres">
      <dgm:prSet presAssocID="{E4A06B78-14F5-EB49-B672-C0FEAAF5DD74}" presName="item2" presStyleLbl="node1" presStyleIdx="1" presStyleCnt="3">
        <dgm:presLayoutVars>
          <dgm:bulletEnabled val="1"/>
        </dgm:presLayoutVars>
      </dgm:prSet>
      <dgm:spPr/>
    </dgm:pt>
    <dgm:pt modelId="{CFA75891-B69F-554F-AE20-9436FF26CD36}" type="pres">
      <dgm:prSet presAssocID="{2A84C6D1-CBBB-6E46-8AF5-C84C6E652EAB}" presName="item3" presStyleLbl="node1" presStyleIdx="2" presStyleCnt="3">
        <dgm:presLayoutVars>
          <dgm:bulletEnabled val="1"/>
        </dgm:presLayoutVars>
      </dgm:prSet>
      <dgm:spPr/>
    </dgm:pt>
    <dgm:pt modelId="{627349F3-AD4A-B244-B380-7720F1C0705B}" type="pres">
      <dgm:prSet presAssocID="{40B4D0AB-D65D-494C-8765-08C1958F316C}" presName="funnel" presStyleLbl="trAlignAcc1" presStyleIdx="0" presStyleCnt="1"/>
      <dgm:spPr/>
    </dgm:pt>
  </dgm:ptLst>
  <dgm:cxnLst>
    <dgm:cxn modelId="{87CD1D30-4ECA-DC47-B266-A8A8A535FFA9}" srcId="{40B4D0AB-D65D-494C-8765-08C1958F316C}" destId="{B58616C5-80E4-0645-8FCF-175916A28F15}" srcOrd="1" destOrd="0" parTransId="{C93207C5-C8E3-794A-9A89-1679B0B57130}" sibTransId="{9F3BAD52-44CA-504B-A591-A08A100B3C0E}"/>
    <dgm:cxn modelId="{6E909B5A-8064-3D4C-82C7-0034F998D930}" srcId="{40B4D0AB-D65D-494C-8765-08C1958F316C}" destId="{E4A06B78-14F5-EB49-B672-C0FEAAF5DD74}" srcOrd="2" destOrd="0" parTransId="{48A5F910-38D2-174D-8F76-D1AD3CE56F00}" sibTransId="{7BEDD8AC-8820-F648-BAAB-C8233A4EF57E}"/>
    <dgm:cxn modelId="{4DA82186-C089-B842-9C0D-72DABA9A8A59}" srcId="{40B4D0AB-D65D-494C-8765-08C1958F316C}" destId="{2A84C6D1-CBBB-6E46-8AF5-C84C6E652EAB}" srcOrd="3" destOrd="0" parTransId="{6F666504-2329-0E44-A07E-A73601B28FC5}" sibTransId="{F2870CFA-D0DD-1043-8AFA-68B51334CAB7}"/>
    <dgm:cxn modelId="{A0F9D09E-4959-D044-98B6-AF62A8865DA0}" type="presOf" srcId="{B58616C5-80E4-0645-8FCF-175916A28F15}" destId="{AAB0B16E-2AD5-2548-9ED4-C76267939588}" srcOrd="0" destOrd="0" presId="urn:microsoft.com/office/officeart/2005/8/layout/funnel1"/>
    <dgm:cxn modelId="{6063A7B7-676C-9343-9CDF-AB10E7070419}" type="presOf" srcId="{40B4D0AB-D65D-494C-8765-08C1958F316C}" destId="{F28B7010-7E25-A648-ADD0-4337D96FE968}" srcOrd="0" destOrd="0" presId="urn:microsoft.com/office/officeart/2005/8/layout/funnel1"/>
    <dgm:cxn modelId="{CB6DF1BF-EBF1-E245-A46F-43B1FD97BD43}" type="presOf" srcId="{E4A06B78-14F5-EB49-B672-C0FEAAF5DD74}" destId="{E4E5E90D-821F-004D-B0C4-EBF88E1A3969}" srcOrd="0" destOrd="0" presId="urn:microsoft.com/office/officeart/2005/8/layout/funnel1"/>
    <dgm:cxn modelId="{776FA1D0-903B-5A48-AB45-39B39648F4A1}" type="presOf" srcId="{621DB08B-AEE2-B845-9DF2-74D6D71BA354}" destId="{CFA75891-B69F-554F-AE20-9436FF26CD36}" srcOrd="0" destOrd="0" presId="urn:microsoft.com/office/officeart/2005/8/layout/funnel1"/>
    <dgm:cxn modelId="{BFB736D4-24CA-D240-8F77-549931DAA1F1}" type="presOf" srcId="{2A84C6D1-CBBB-6E46-8AF5-C84C6E652EAB}" destId="{AAC0A884-F84D-CE4C-A8E9-91CC5B880A76}" srcOrd="0" destOrd="0" presId="urn:microsoft.com/office/officeart/2005/8/layout/funnel1"/>
    <dgm:cxn modelId="{A8EFC3E3-66C5-4B46-958E-971851ADCD6F}" srcId="{40B4D0AB-D65D-494C-8765-08C1958F316C}" destId="{621DB08B-AEE2-B845-9DF2-74D6D71BA354}" srcOrd="0" destOrd="0" parTransId="{0CE5D87F-2A11-8846-BEAB-C99A4288D71C}" sibTransId="{1FE21039-796F-9F4B-BD93-321E6E439817}"/>
    <dgm:cxn modelId="{1BC2C56B-F6CA-3E4E-A9E9-80161186B2A9}" type="presParOf" srcId="{F28B7010-7E25-A648-ADD0-4337D96FE968}" destId="{2CF472C8-84B0-594E-9601-06100DEA6CEA}" srcOrd="0" destOrd="0" presId="urn:microsoft.com/office/officeart/2005/8/layout/funnel1"/>
    <dgm:cxn modelId="{7180E0EE-DCBE-4E4D-8E34-369363FF1EAC}" type="presParOf" srcId="{F28B7010-7E25-A648-ADD0-4337D96FE968}" destId="{58868F98-D71F-AE41-B58D-B2E384F44713}" srcOrd="1" destOrd="0" presId="urn:microsoft.com/office/officeart/2005/8/layout/funnel1"/>
    <dgm:cxn modelId="{8DFBA516-C90F-A342-8032-6D7B9BD4530E}" type="presParOf" srcId="{F28B7010-7E25-A648-ADD0-4337D96FE968}" destId="{AAC0A884-F84D-CE4C-A8E9-91CC5B880A76}" srcOrd="2" destOrd="0" presId="urn:microsoft.com/office/officeart/2005/8/layout/funnel1"/>
    <dgm:cxn modelId="{D21867B2-025E-4749-993D-A8126FE547F6}" type="presParOf" srcId="{F28B7010-7E25-A648-ADD0-4337D96FE968}" destId="{E4E5E90D-821F-004D-B0C4-EBF88E1A3969}" srcOrd="3" destOrd="0" presId="urn:microsoft.com/office/officeart/2005/8/layout/funnel1"/>
    <dgm:cxn modelId="{4BEEF1C2-F0FE-534E-95ED-E0718A906CE4}" type="presParOf" srcId="{F28B7010-7E25-A648-ADD0-4337D96FE968}" destId="{AAB0B16E-2AD5-2548-9ED4-C76267939588}" srcOrd="4" destOrd="0" presId="urn:microsoft.com/office/officeart/2005/8/layout/funnel1"/>
    <dgm:cxn modelId="{AB75ECB1-4BD7-5D4C-9F56-5F94D545E098}" type="presParOf" srcId="{F28B7010-7E25-A648-ADD0-4337D96FE968}" destId="{CFA75891-B69F-554F-AE20-9436FF26CD36}" srcOrd="5" destOrd="0" presId="urn:microsoft.com/office/officeart/2005/8/layout/funnel1"/>
    <dgm:cxn modelId="{52768FD8-997D-BA4A-A1A8-99CF678966F8}" type="presParOf" srcId="{F28B7010-7E25-A648-ADD0-4337D96FE968}" destId="{627349F3-AD4A-B244-B380-7720F1C0705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C5232A-3C4D-4F64-AEFE-2DECC7F595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856839-0DAB-4FA0-96A6-775068367E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AWS Lambda is a compute service that lets you run code without provisioning or managing servers.</a:t>
          </a:r>
        </a:p>
      </dgm:t>
    </dgm:pt>
    <dgm:pt modelId="{B2952E38-ADAB-4225-A36E-140D18258D86}" type="parTrans" cxnId="{9927D4BD-5A6B-4AF8-B9CB-27A6623FF2F1}">
      <dgm:prSet/>
      <dgm:spPr/>
      <dgm:t>
        <a:bodyPr/>
        <a:lstStyle/>
        <a:p>
          <a:endParaRPr lang="en-US"/>
        </a:p>
      </dgm:t>
    </dgm:pt>
    <dgm:pt modelId="{C67DC643-496A-46AA-92FA-7AD524837D24}" type="sibTrans" cxnId="{9927D4BD-5A6B-4AF8-B9CB-27A6623FF2F1}">
      <dgm:prSet/>
      <dgm:spPr/>
      <dgm:t>
        <a:bodyPr/>
        <a:lstStyle/>
        <a:p>
          <a:endParaRPr lang="en-US"/>
        </a:p>
      </dgm:t>
    </dgm:pt>
    <dgm:pt modelId="{5C2C783D-EEE5-4F24-8BA9-05DB689628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Lambda executes your code only when needed and scales automatically, from a few requests per day to thousands per second.</a:t>
          </a:r>
        </a:p>
      </dgm:t>
    </dgm:pt>
    <dgm:pt modelId="{358A1BF9-3EB8-4967-ADC8-A8950B8FDA1E}" type="parTrans" cxnId="{5F442ABC-BE38-4809-A13C-FEC831C4AFBB}">
      <dgm:prSet/>
      <dgm:spPr/>
      <dgm:t>
        <a:bodyPr/>
        <a:lstStyle/>
        <a:p>
          <a:endParaRPr lang="en-US"/>
        </a:p>
      </dgm:t>
    </dgm:pt>
    <dgm:pt modelId="{3F768B66-A7FF-437D-8B1D-4E3B2028BCBF}" type="sibTrans" cxnId="{5F442ABC-BE38-4809-A13C-FEC831C4AFBB}">
      <dgm:prSet/>
      <dgm:spPr/>
      <dgm:t>
        <a:bodyPr/>
        <a:lstStyle/>
        <a:p>
          <a:endParaRPr lang="en-US"/>
        </a:p>
      </dgm:t>
    </dgm:pt>
    <dgm:pt modelId="{FDC363E5-0ABD-42B5-92E6-280DAFCB28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Runs your code in response to events.</a:t>
          </a:r>
        </a:p>
      </dgm:t>
    </dgm:pt>
    <dgm:pt modelId="{BBC8F7C8-5BF1-4BF4-A1CB-93C6FC87CA10}" type="parTrans" cxnId="{3CE339B1-3E12-413B-883F-32E67DE80A61}">
      <dgm:prSet/>
      <dgm:spPr/>
      <dgm:t>
        <a:bodyPr/>
        <a:lstStyle/>
        <a:p>
          <a:endParaRPr lang="en-US"/>
        </a:p>
      </dgm:t>
    </dgm:pt>
    <dgm:pt modelId="{67E30063-8083-4C22-9A92-40359B1F0D48}" type="sibTrans" cxnId="{3CE339B1-3E12-413B-883F-32E67DE80A61}">
      <dgm:prSet/>
      <dgm:spPr/>
      <dgm:t>
        <a:bodyPr/>
        <a:lstStyle/>
        <a:p>
          <a:endParaRPr lang="en-US"/>
        </a:p>
      </dgm:t>
    </dgm:pt>
    <dgm:pt modelId="{CA69ED98-4FA2-4924-BF5B-95980E650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https://docs.aws.amazon.com/lambda/latest/dg/python-programming-model.html</a:t>
          </a:r>
          <a:endParaRPr lang="en-US"/>
        </a:p>
      </dgm:t>
    </dgm:pt>
    <dgm:pt modelId="{E90D394A-788B-448E-AF2F-36F76E043F81}" type="parTrans" cxnId="{1479924E-CD6D-4D79-ABF5-8B2E57766E78}">
      <dgm:prSet/>
      <dgm:spPr/>
      <dgm:t>
        <a:bodyPr/>
        <a:lstStyle/>
        <a:p>
          <a:endParaRPr lang="en-US"/>
        </a:p>
      </dgm:t>
    </dgm:pt>
    <dgm:pt modelId="{98192EAD-364F-4A3B-AE6C-273A2CF98405}" type="sibTrans" cxnId="{1479924E-CD6D-4D79-ABF5-8B2E57766E78}">
      <dgm:prSet/>
      <dgm:spPr/>
      <dgm:t>
        <a:bodyPr/>
        <a:lstStyle/>
        <a:p>
          <a:endParaRPr lang="en-US"/>
        </a:p>
      </dgm:t>
    </dgm:pt>
    <dgm:pt modelId="{C4B54850-3141-49D5-927A-5667A5203AFD}" type="pres">
      <dgm:prSet presAssocID="{E3C5232A-3C4D-4F64-AEFE-2DECC7F5958B}" presName="root" presStyleCnt="0">
        <dgm:presLayoutVars>
          <dgm:dir/>
          <dgm:resizeHandles val="exact"/>
        </dgm:presLayoutVars>
      </dgm:prSet>
      <dgm:spPr/>
    </dgm:pt>
    <dgm:pt modelId="{A25865C6-C132-4AD7-85A0-F92230FC999A}" type="pres">
      <dgm:prSet presAssocID="{FE856839-0DAB-4FA0-96A6-775068367EA3}" presName="compNode" presStyleCnt="0"/>
      <dgm:spPr/>
    </dgm:pt>
    <dgm:pt modelId="{505767E3-3C63-4B40-BF13-EC468214825E}" type="pres">
      <dgm:prSet presAssocID="{FE856839-0DAB-4FA0-96A6-775068367EA3}" presName="bgRect" presStyleLbl="bgShp" presStyleIdx="0" presStyleCnt="4"/>
      <dgm:spPr/>
    </dgm:pt>
    <dgm:pt modelId="{39EDF1C3-D127-4956-97CE-4845B9D786C9}" type="pres">
      <dgm:prSet presAssocID="{FE856839-0DAB-4FA0-96A6-775068367EA3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D2FA755-5B1C-4A41-A4C3-1E74694D076A}" type="pres">
      <dgm:prSet presAssocID="{FE856839-0DAB-4FA0-96A6-775068367EA3}" presName="spaceRect" presStyleCnt="0"/>
      <dgm:spPr/>
    </dgm:pt>
    <dgm:pt modelId="{7F93399F-D2F2-487A-ACCF-D987277A9CA2}" type="pres">
      <dgm:prSet presAssocID="{FE856839-0DAB-4FA0-96A6-775068367EA3}" presName="parTx" presStyleLbl="revTx" presStyleIdx="0" presStyleCnt="4">
        <dgm:presLayoutVars>
          <dgm:chMax val="0"/>
          <dgm:chPref val="0"/>
        </dgm:presLayoutVars>
      </dgm:prSet>
      <dgm:spPr/>
    </dgm:pt>
    <dgm:pt modelId="{B9C3AC02-C493-4C42-81BB-4F4E2477BC6D}" type="pres">
      <dgm:prSet presAssocID="{C67DC643-496A-46AA-92FA-7AD524837D24}" presName="sibTrans" presStyleCnt="0"/>
      <dgm:spPr/>
    </dgm:pt>
    <dgm:pt modelId="{F7E9F104-F043-4E1A-9B1D-4B2F86400962}" type="pres">
      <dgm:prSet presAssocID="{5C2C783D-EEE5-4F24-8BA9-05DB6896289B}" presName="compNode" presStyleCnt="0"/>
      <dgm:spPr/>
    </dgm:pt>
    <dgm:pt modelId="{20E040DA-E2FC-4D43-972E-E39E9ABCF45E}" type="pres">
      <dgm:prSet presAssocID="{5C2C783D-EEE5-4F24-8BA9-05DB6896289B}" presName="bgRect" presStyleLbl="bgShp" presStyleIdx="1" presStyleCnt="4"/>
      <dgm:spPr/>
    </dgm:pt>
    <dgm:pt modelId="{6ACC3B87-4D75-4658-A71B-0F48C99949C7}" type="pres">
      <dgm:prSet presAssocID="{5C2C783D-EEE5-4F24-8BA9-05DB6896289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23CC17-8DDA-42DD-8137-A58182292252}" type="pres">
      <dgm:prSet presAssocID="{5C2C783D-EEE5-4F24-8BA9-05DB6896289B}" presName="spaceRect" presStyleCnt="0"/>
      <dgm:spPr/>
    </dgm:pt>
    <dgm:pt modelId="{99492375-D047-4093-ADF4-22C0EDE69BE4}" type="pres">
      <dgm:prSet presAssocID="{5C2C783D-EEE5-4F24-8BA9-05DB6896289B}" presName="parTx" presStyleLbl="revTx" presStyleIdx="1" presStyleCnt="4">
        <dgm:presLayoutVars>
          <dgm:chMax val="0"/>
          <dgm:chPref val="0"/>
        </dgm:presLayoutVars>
      </dgm:prSet>
      <dgm:spPr/>
    </dgm:pt>
    <dgm:pt modelId="{2695679D-C0DB-445F-91F0-AB99FC698674}" type="pres">
      <dgm:prSet presAssocID="{3F768B66-A7FF-437D-8B1D-4E3B2028BCBF}" presName="sibTrans" presStyleCnt="0"/>
      <dgm:spPr/>
    </dgm:pt>
    <dgm:pt modelId="{0329B53A-B50E-45CB-AA9E-CE61C8FC72E0}" type="pres">
      <dgm:prSet presAssocID="{FDC363E5-0ABD-42B5-92E6-280DAFCB2863}" presName="compNode" presStyleCnt="0"/>
      <dgm:spPr/>
    </dgm:pt>
    <dgm:pt modelId="{7C940181-9F16-4AF8-9B98-7AFC230EBBF6}" type="pres">
      <dgm:prSet presAssocID="{FDC363E5-0ABD-42B5-92E6-280DAFCB2863}" presName="bgRect" presStyleLbl="bgShp" presStyleIdx="2" presStyleCnt="4"/>
      <dgm:spPr/>
    </dgm:pt>
    <dgm:pt modelId="{1E339124-89E1-4B0F-865F-F85B7A5BF8D9}" type="pres">
      <dgm:prSet presAssocID="{FDC363E5-0ABD-42B5-92E6-280DAFCB2863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8B3062C-28EA-41F6-8071-C676C3FE059B}" type="pres">
      <dgm:prSet presAssocID="{FDC363E5-0ABD-42B5-92E6-280DAFCB2863}" presName="spaceRect" presStyleCnt="0"/>
      <dgm:spPr/>
    </dgm:pt>
    <dgm:pt modelId="{3A2F95BF-40FC-41AB-A863-7682DA4995D4}" type="pres">
      <dgm:prSet presAssocID="{FDC363E5-0ABD-42B5-92E6-280DAFCB2863}" presName="parTx" presStyleLbl="revTx" presStyleIdx="2" presStyleCnt="4">
        <dgm:presLayoutVars>
          <dgm:chMax val="0"/>
          <dgm:chPref val="0"/>
        </dgm:presLayoutVars>
      </dgm:prSet>
      <dgm:spPr/>
    </dgm:pt>
    <dgm:pt modelId="{3FBFE697-3A27-4D03-9CAF-F3C95869E3D4}" type="pres">
      <dgm:prSet presAssocID="{67E30063-8083-4C22-9A92-40359B1F0D48}" presName="sibTrans" presStyleCnt="0"/>
      <dgm:spPr/>
    </dgm:pt>
    <dgm:pt modelId="{2B0F1AC3-C46F-44EF-9D28-86489DEE14E6}" type="pres">
      <dgm:prSet presAssocID="{CA69ED98-4FA2-4924-BF5B-95980E650D70}" presName="compNode" presStyleCnt="0"/>
      <dgm:spPr/>
    </dgm:pt>
    <dgm:pt modelId="{51B50F86-ADAA-496B-AABE-17DFA08A7A71}" type="pres">
      <dgm:prSet presAssocID="{CA69ED98-4FA2-4924-BF5B-95980E650D70}" presName="bgRect" presStyleLbl="bgShp" presStyleIdx="3" presStyleCnt="4"/>
      <dgm:spPr/>
    </dgm:pt>
    <dgm:pt modelId="{B1764554-BC87-4EF5-B35C-F89B04FAAA38}" type="pres">
      <dgm:prSet presAssocID="{CA69ED98-4FA2-4924-BF5B-95980E650D70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F7B4A90-EA4C-4B44-967D-6EF0FFA92164}" type="pres">
      <dgm:prSet presAssocID="{CA69ED98-4FA2-4924-BF5B-95980E650D70}" presName="spaceRect" presStyleCnt="0"/>
      <dgm:spPr/>
    </dgm:pt>
    <dgm:pt modelId="{DAF34437-24A6-46E3-9A9D-17B437A30458}" type="pres">
      <dgm:prSet presAssocID="{CA69ED98-4FA2-4924-BF5B-95980E650D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E43761A-2BA2-3040-BC4B-897C345EFD28}" type="presOf" srcId="{5C2C783D-EEE5-4F24-8BA9-05DB6896289B}" destId="{99492375-D047-4093-ADF4-22C0EDE69BE4}" srcOrd="0" destOrd="0" presId="urn:microsoft.com/office/officeart/2018/2/layout/IconVerticalSolidList"/>
    <dgm:cxn modelId="{1479924E-CD6D-4D79-ABF5-8B2E57766E78}" srcId="{E3C5232A-3C4D-4F64-AEFE-2DECC7F5958B}" destId="{CA69ED98-4FA2-4924-BF5B-95980E650D70}" srcOrd="3" destOrd="0" parTransId="{E90D394A-788B-448E-AF2F-36F76E043F81}" sibTransId="{98192EAD-364F-4A3B-AE6C-273A2CF98405}"/>
    <dgm:cxn modelId="{3CE339B1-3E12-413B-883F-32E67DE80A61}" srcId="{E3C5232A-3C4D-4F64-AEFE-2DECC7F5958B}" destId="{FDC363E5-0ABD-42B5-92E6-280DAFCB2863}" srcOrd="2" destOrd="0" parTransId="{BBC8F7C8-5BF1-4BF4-A1CB-93C6FC87CA10}" sibTransId="{67E30063-8083-4C22-9A92-40359B1F0D48}"/>
    <dgm:cxn modelId="{5F442ABC-BE38-4809-A13C-FEC831C4AFBB}" srcId="{E3C5232A-3C4D-4F64-AEFE-2DECC7F5958B}" destId="{5C2C783D-EEE5-4F24-8BA9-05DB6896289B}" srcOrd="1" destOrd="0" parTransId="{358A1BF9-3EB8-4967-ADC8-A8950B8FDA1E}" sibTransId="{3F768B66-A7FF-437D-8B1D-4E3B2028BCBF}"/>
    <dgm:cxn modelId="{9927D4BD-5A6B-4AF8-B9CB-27A6623FF2F1}" srcId="{E3C5232A-3C4D-4F64-AEFE-2DECC7F5958B}" destId="{FE856839-0DAB-4FA0-96A6-775068367EA3}" srcOrd="0" destOrd="0" parTransId="{B2952E38-ADAB-4225-A36E-140D18258D86}" sibTransId="{C67DC643-496A-46AA-92FA-7AD524837D24}"/>
    <dgm:cxn modelId="{1DE352E0-E9DD-CF44-B407-ED8579C70A7B}" type="presOf" srcId="{E3C5232A-3C4D-4F64-AEFE-2DECC7F5958B}" destId="{C4B54850-3141-49D5-927A-5667A5203AFD}" srcOrd="0" destOrd="0" presId="urn:microsoft.com/office/officeart/2018/2/layout/IconVerticalSolidList"/>
    <dgm:cxn modelId="{2D86F4E8-8620-FC4C-9133-F5B1DE294CE1}" type="presOf" srcId="{FDC363E5-0ABD-42B5-92E6-280DAFCB2863}" destId="{3A2F95BF-40FC-41AB-A863-7682DA4995D4}" srcOrd="0" destOrd="0" presId="urn:microsoft.com/office/officeart/2018/2/layout/IconVerticalSolidList"/>
    <dgm:cxn modelId="{3F6226F3-EA71-584B-925E-F1BCAAD95C85}" type="presOf" srcId="{FE856839-0DAB-4FA0-96A6-775068367EA3}" destId="{7F93399F-D2F2-487A-ACCF-D987277A9CA2}" srcOrd="0" destOrd="0" presId="urn:microsoft.com/office/officeart/2018/2/layout/IconVerticalSolidList"/>
    <dgm:cxn modelId="{E19E65F7-B783-8940-8435-E37BEC342011}" type="presOf" srcId="{CA69ED98-4FA2-4924-BF5B-95980E650D70}" destId="{DAF34437-24A6-46E3-9A9D-17B437A30458}" srcOrd="0" destOrd="0" presId="urn:microsoft.com/office/officeart/2018/2/layout/IconVerticalSolidList"/>
    <dgm:cxn modelId="{4097580E-0DA2-2D49-83DA-DD449B3AB0AB}" type="presParOf" srcId="{C4B54850-3141-49D5-927A-5667A5203AFD}" destId="{A25865C6-C132-4AD7-85A0-F92230FC999A}" srcOrd="0" destOrd="0" presId="urn:microsoft.com/office/officeart/2018/2/layout/IconVerticalSolidList"/>
    <dgm:cxn modelId="{93E39362-5B30-B546-899E-F1477E105BCE}" type="presParOf" srcId="{A25865C6-C132-4AD7-85A0-F92230FC999A}" destId="{505767E3-3C63-4B40-BF13-EC468214825E}" srcOrd="0" destOrd="0" presId="urn:microsoft.com/office/officeart/2018/2/layout/IconVerticalSolidList"/>
    <dgm:cxn modelId="{8EA928DB-4107-CE41-8D1A-8D0D069BC834}" type="presParOf" srcId="{A25865C6-C132-4AD7-85A0-F92230FC999A}" destId="{39EDF1C3-D127-4956-97CE-4845B9D786C9}" srcOrd="1" destOrd="0" presId="urn:microsoft.com/office/officeart/2018/2/layout/IconVerticalSolidList"/>
    <dgm:cxn modelId="{4FC3FD0C-8AFF-C846-97EA-1402B0AA99CA}" type="presParOf" srcId="{A25865C6-C132-4AD7-85A0-F92230FC999A}" destId="{9D2FA755-5B1C-4A41-A4C3-1E74694D076A}" srcOrd="2" destOrd="0" presId="urn:microsoft.com/office/officeart/2018/2/layout/IconVerticalSolidList"/>
    <dgm:cxn modelId="{CEE19230-F669-0A44-88F5-2E33AD884F10}" type="presParOf" srcId="{A25865C6-C132-4AD7-85A0-F92230FC999A}" destId="{7F93399F-D2F2-487A-ACCF-D987277A9CA2}" srcOrd="3" destOrd="0" presId="urn:microsoft.com/office/officeart/2018/2/layout/IconVerticalSolidList"/>
    <dgm:cxn modelId="{13CE1932-DBBD-1E4F-AFF2-156735E51CE4}" type="presParOf" srcId="{C4B54850-3141-49D5-927A-5667A5203AFD}" destId="{B9C3AC02-C493-4C42-81BB-4F4E2477BC6D}" srcOrd="1" destOrd="0" presId="urn:microsoft.com/office/officeart/2018/2/layout/IconVerticalSolidList"/>
    <dgm:cxn modelId="{8928D397-A613-BD43-BBA8-AB3790DCEBF5}" type="presParOf" srcId="{C4B54850-3141-49D5-927A-5667A5203AFD}" destId="{F7E9F104-F043-4E1A-9B1D-4B2F86400962}" srcOrd="2" destOrd="0" presId="urn:microsoft.com/office/officeart/2018/2/layout/IconVerticalSolidList"/>
    <dgm:cxn modelId="{323C613B-2A73-5A47-B8F3-3D2F41EC9BF3}" type="presParOf" srcId="{F7E9F104-F043-4E1A-9B1D-4B2F86400962}" destId="{20E040DA-E2FC-4D43-972E-E39E9ABCF45E}" srcOrd="0" destOrd="0" presId="urn:microsoft.com/office/officeart/2018/2/layout/IconVerticalSolidList"/>
    <dgm:cxn modelId="{BCA64936-A73B-1941-A4D0-90C4A0970BA5}" type="presParOf" srcId="{F7E9F104-F043-4E1A-9B1D-4B2F86400962}" destId="{6ACC3B87-4D75-4658-A71B-0F48C99949C7}" srcOrd="1" destOrd="0" presId="urn:microsoft.com/office/officeart/2018/2/layout/IconVerticalSolidList"/>
    <dgm:cxn modelId="{F74713F2-EF22-9C41-BB87-5D0D489A8ED8}" type="presParOf" srcId="{F7E9F104-F043-4E1A-9B1D-4B2F86400962}" destId="{9B23CC17-8DDA-42DD-8137-A58182292252}" srcOrd="2" destOrd="0" presId="urn:microsoft.com/office/officeart/2018/2/layout/IconVerticalSolidList"/>
    <dgm:cxn modelId="{4858250A-4CFE-3C4F-923B-96D66B69A440}" type="presParOf" srcId="{F7E9F104-F043-4E1A-9B1D-4B2F86400962}" destId="{99492375-D047-4093-ADF4-22C0EDE69BE4}" srcOrd="3" destOrd="0" presId="urn:microsoft.com/office/officeart/2018/2/layout/IconVerticalSolidList"/>
    <dgm:cxn modelId="{A8DED1F4-4001-0B47-BC3E-C837FF249AB3}" type="presParOf" srcId="{C4B54850-3141-49D5-927A-5667A5203AFD}" destId="{2695679D-C0DB-445F-91F0-AB99FC698674}" srcOrd="3" destOrd="0" presId="urn:microsoft.com/office/officeart/2018/2/layout/IconVerticalSolidList"/>
    <dgm:cxn modelId="{4ED054FA-3CD9-F84E-9F8F-AF294A276198}" type="presParOf" srcId="{C4B54850-3141-49D5-927A-5667A5203AFD}" destId="{0329B53A-B50E-45CB-AA9E-CE61C8FC72E0}" srcOrd="4" destOrd="0" presId="urn:microsoft.com/office/officeart/2018/2/layout/IconVerticalSolidList"/>
    <dgm:cxn modelId="{AB01F80C-4884-1246-BC06-48DD2A7BC807}" type="presParOf" srcId="{0329B53A-B50E-45CB-AA9E-CE61C8FC72E0}" destId="{7C940181-9F16-4AF8-9B98-7AFC230EBBF6}" srcOrd="0" destOrd="0" presId="urn:microsoft.com/office/officeart/2018/2/layout/IconVerticalSolidList"/>
    <dgm:cxn modelId="{4956F0F9-FEFA-E646-B185-7B70DC8947AF}" type="presParOf" srcId="{0329B53A-B50E-45CB-AA9E-CE61C8FC72E0}" destId="{1E339124-89E1-4B0F-865F-F85B7A5BF8D9}" srcOrd="1" destOrd="0" presId="urn:microsoft.com/office/officeart/2018/2/layout/IconVerticalSolidList"/>
    <dgm:cxn modelId="{30AF171D-0CBD-1E42-BEA0-70ED0614ED89}" type="presParOf" srcId="{0329B53A-B50E-45CB-AA9E-CE61C8FC72E0}" destId="{38B3062C-28EA-41F6-8071-C676C3FE059B}" srcOrd="2" destOrd="0" presId="urn:microsoft.com/office/officeart/2018/2/layout/IconVerticalSolidList"/>
    <dgm:cxn modelId="{F660298B-242F-5A4A-B36F-D631000531B3}" type="presParOf" srcId="{0329B53A-B50E-45CB-AA9E-CE61C8FC72E0}" destId="{3A2F95BF-40FC-41AB-A863-7682DA4995D4}" srcOrd="3" destOrd="0" presId="urn:microsoft.com/office/officeart/2018/2/layout/IconVerticalSolidList"/>
    <dgm:cxn modelId="{827B09C2-AD05-6546-A5E6-170FCB8CDB84}" type="presParOf" srcId="{C4B54850-3141-49D5-927A-5667A5203AFD}" destId="{3FBFE697-3A27-4D03-9CAF-F3C95869E3D4}" srcOrd="5" destOrd="0" presId="urn:microsoft.com/office/officeart/2018/2/layout/IconVerticalSolidList"/>
    <dgm:cxn modelId="{47D02611-A4E0-BB4B-B234-5F20F0CE9439}" type="presParOf" srcId="{C4B54850-3141-49D5-927A-5667A5203AFD}" destId="{2B0F1AC3-C46F-44EF-9D28-86489DEE14E6}" srcOrd="6" destOrd="0" presId="urn:microsoft.com/office/officeart/2018/2/layout/IconVerticalSolidList"/>
    <dgm:cxn modelId="{8FF030D8-784D-7C45-AC59-FA739C7E19F7}" type="presParOf" srcId="{2B0F1AC3-C46F-44EF-9D28-86489DEE14E6}" destId="{51B50F86-ADAA-496B-AABE-17DFA08A7A71}" srcOrd="0" destOrd="0" presId="urn:microsoft.com/office/officeart/2018/2/layout/IconVerticalSolidList"/>
    <dgm:cxn modelId="{F8EFB870-2735-F844-BEBD-53FA65132134}" type="presParOf" srcId="{2B0F1AC3-C46F-44EF-9D28-86489DEE14E6}" destId="{B1764554-BC87-4EF5-B35C-F89B04FAAA38}" srcOrd="1" destOrd="0" presId="urn:microsoft.com/office/officeart/2018/2/layout/IconVerticalSolidList"/>
    <dgm:cxn modelId="{490EB963-A4A4-3C45-A632-7351FD329BCE}" type="presParOf" srcId="{2B0F1AC3-C46F-44EF-9D28-86489DEE14E6}" destId="{BF7B4A90-EA4C-4B44-967D-6EF0FFA92164}" srcOrd="2" destOrd="0" presId="urn:microsoft.com/office/officeart/2018/2/layout/IconVerticalSolidList"/>
    <dgm:cxn modelId="{07C83987-4535-F84A-ACB7-3FC9C040299E}" type="presParOf" srcId="{2B0F1AC3-C46F-44EF-9D28-86489DEE14E6}" destId="{DAF34437-24A6-46E3-9A9D-17B437A304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210128-E146-48D6-9E6D-7C00651DD59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0FF36-866A-42EE-B01C-82D171BB6664}">
      <dgm:prSet/>
      <dgm:spPr/>
      <dgm:t>
        <a:bodyPr/>
        <a:lstStyle/>
        <a:p>
          <a:r>
            <a:rPr lang="en-US"/>
            <a:t>Using ClamAV and Yara rules. </a:t>
          </a:r>
        </a:p>
      </dgm:t>
    </dgm:pt>
    <dgm:pt modelId="{BD6E5389-BFB0-4102-8933-EEC3DB624C82}" type="parTrans" cxnId="{58A438AB-0A2E-466E-9D70-9FB14575ED77}">
      <dgm:prSet/>
      <dgm:spPr/>
      <dgm:t>
        <a:bodyPr/>
        <a:lstStyle/>
        <a:p>
          <a:endParaRPr lang="en-US"/>
        </a:p>
      </dgm:t>
    </dgm:pt>
    <dgm:pt modelId="{94C7CB9E-283F-4C0D-9573-98DD9A8E4970}" type="sibTrans" cxnId="{58A438AB-0A2E-466E-9D70-9FB14575ED77}">
      <dgm:prSet/>
      <dgm:spPr/>
      <dgm:t>
        <a:bodyPr/>
        <a:lstStyle/>
        <a:p>
          <a:endParaRPr lang="en-US"/>
        </a:p>
      </dgm:t>
    </dgm:pt>
    <dgm:pt modelId="{CB59D4D1-C9EB-4409-958E-11B0373732D6}">
      <dgm:prSet/>
      <dgm:spPr/>
      <dgm:t>
        <a:bodyPr/>
        <a:lstStyle/>
        <a:p>
          <a:r>
            <a:rPr lang="en-US"/>
            <a:t>Quick and efficient at catching commodity malware related files. </a:t>
          </a:r>
        </a:p>
      </dgm:t>
    </dgm:pt>
    <dgm:pt modelId="{5114C98E-CAD7-48D7-ABFE-2F6FAFB7EC82}" type="parTrans" cxnId="{3AFAC57B-16CF-4A67-A65C-775C323EDD64}">
      <dgm:prSet/>
      <dgm:spPr/>
      <dgm:t>
        <a:bodyPr/>
        <a:lstStyle/>
        <a:p>
          <a:endParaRPr lang="en-US"/>
        </a:p>
      </dgm:t>
    </dgm:pt>
    <dgm:pt modelId="{6CBBA4FE-A4D4-4347-BC5C-892AC37728F3}" type="sibTrans" cxnId="{3AFAC57B-16CF-4A67-A65C-775C323EDD64}">
      <dgm:prSet/>
      <dgm:spPr/>
      <dgm:t>
        <a:bodyPr/>
        <a:lstStyle/>
        <a:p>
          <a:endParaRPr lang="en-US"/>
        </a:p>
      </dgm:t>
    </dgm:pt>
    <dgm:pt modelId="{32140D48-ED6D-47E4-90C5-AC87A233DD28}">
      <dgm:prSet/>
      <dgm:spPr/>
      <dgm:t>
        <a:bodyPr/>
        <a:lstStyle/>
        <a:p>
          <a:r>
            <a:rPr lang="en-US"/>
            <a:t>Would require a mechanism for definition updates. </a:t>
          </a:r>
        </a:p>
      </dgm:t>
    </dgm:pt>
    <dgm:pt modelId="{8BEEBFE5-8BCA-43DF-A809-65815F572927}" type="parTrans" cxnId="{ED0EA645-96B6-4C77-BDBC-F6508C45B78E}">
      <dgm:prSet/>
      <dgm:spPr/>
      <dgm:t>
        <a:bodyPr/>
        <a:lstStyle/>
        <a:p>
          <a:endParaRPr lang="en-US"/>
        </a:p>
      </dgm:t>
    </dgm:pt>
    <dgm:pt modelId="{F89F73D6-851E-46B2-BC1E-0655972431D7}" type="sibTrans" cxnId="{ED0EA645-96B6-4C77-BDBC-F6508C45B78E}">
      <dgm:prSet/>
      <dgm:spPr/>
      <dgm:t>
        <a:bodyPr/>
        <a:lstStyle/>
        <a:p>
          <a:endParaRPr lang="en-US"/>
        </a:p>
      </dgm:t>
    </dgm:pt>
    <dgm:pt modelId="{4A81C574-EE29-8841-A15E-9FE1266CDABB}" type="pres">
      <dgm:prSet presAssocID="{79210128-E146-48D6-9E6D-7C00651DD59E}" presName="outerComposite" presStyleCnt="0">
        <dgm:presLayoutVars>
          <dgm:chMax val="5"/>
          <dgm:dir/>
          <dgm:resizeHandles val="exact"/>
        </dgm:presLayoutVars>
      </dgm:prSet>
      <dgm:spPr/>
    </dgm:pt>
    <dgm:pt modelId="{72D9E8DE-1C83-CE47-ACE0-88F86A18C578}" type="pres">
      <dgm:prSet presAssocID="{79210128-E146-48D6-9E6D-7C00651DD59E}" presName="dummyMaxCanvas" presStyleCnt="0">
        <dgm:presLayoutVars/>
      </dgm:prSet>
      <dgm:spPr/>
    </dgm:pt>
    <dgm:pt modelId="{394BC1C8-9273-6948-8B53-225100B7B808}" type="pres">
      <dgm:prSet presAssocID="{79210128-E146-48D6-9E6D-7C00651DD59E}" presName="ThreeNodes_1" presStyleLbl="node1" presStyleIdx="0" presStyleCnt="3">
        <dgm:presLayoutVars>
          <dgm:bulletEnabled val="1"/>
        </dgm:presLayoutVars>
      </dgm:prSet>
      <dgm:spPr/>
    </dgm:pt>
    <dgm:pt modelId="{3471400A-B97D-544C-9316-03723C6C4B2B}" type="pres">
      <dgm:prSet presAssocID="{79210128-E146-48D6-9E6D-7C00651DD59E}" presName="ThreeNodes_2" presStyleLbl="node1" presStyleIdx="1" presStyleCnt="3">
        <dgm:presLayoutVars>
          <dgm:bulletEnabled val="1"/>
        </dgm:presLayoutVars>
      </dgm:prSet>
      <dgm:spPr/>
    </dgm:pt>
    <dgm:pt modelId="{A72E11F3-7188-F642-82A5-17E06B7A8CDE}" type="pres">
      <dgm:prSet presAssocID="{79210128-E146-48D6-9E6D-7C00651DD59E}" presName="ThreeNodes_3" presStyleLbl="node1" presStyleIdx="2" presStyleCnt="3">
        <dgm:presLayoutVars>
          <dgm:bulletEnabled val="1"/>
        </dgm:presLayoutVars>
      </dgm:prSet>
      <dgm:spPr/>
    </dgm:pt>
    <dgm:pt modelId="{2C0B8D25-F9EF-2740-BFA0-DF4EF76F56D3}" type="pres">
      <dgm:prSet presAssocID="{79210128-E146-48D6-9E6D-7C00651DD59E}" presName="ThreeConn_1-2" presStyleLbl="fgAccFollowNode1" presStyleIdx="0" presStyleCnt="2">
        <dgm:presLayoutVars>
          <dgm:bulletEnabled val="1"/>
        </dgm:presLayoutVars>
      </dgm:prSet>
      <dgm:spPr/>
    </dgm:pt>
    <dgm:pt modelId="{27A074E7-4B53-F543-963E-174150C59583}" type="pres">
      <dgm:prSet presAssocID="{79210128-E146-48D6-9E6D-7C00651DD59E}" presName="ThreeConn_2-3" presStyleLbl="fgAccFollowNode1" presStyleIdx="1" presStyleCnt="2">
        <dgm:presLayoutVars>
          <dgm:bulletEnabled val="1"/>
        </dgm:presLayoutVars>
      </dgm:prSet>
      <dgm:spPr/>
    </dgm:pt>
    <dgm:pt modelId="{654C7A65-AF22-9445-92AF-E13EF5B4D090}" type="pres">
      <dgm:prSet presAssocID="{79210128-E146-48D6-9E6D-7C00651DD59E}" presName="ThreeNodes_1_text" presStyleLbl="node1" presStyleIdx="2" presStyleCnt="3">
        <dgm:presLayoutVars>
          <dgm:bulletEnabled val="1"/>
        </dgm:presLayoutVars>
      </dgm:prSet>
      <dgm:spPr/>
    </dgm:pt>
    <dgm:pt modelId="{39CF2373-B604-6A43-8B9D-02BAE5DF251B}" type="pres">
      <dgm:prSet presAssocID="{79210128-E146-48D6-9E6D-7C00651DD59E}" presName="ThreeNodes_2_text" presStyleLbl="node1" presStyleIdx="2" presStyleCnt="3">
        <dgm:presLayoutVars>
          <dgm:bulletEnabled val="1"/>
        </dgm:presLayoutVars>
      </dgm:prSet>
      <dgm:spPr/>
    </dgm:pt>
    <dgm:pt modelId="{7114C740-5D74-524F-9129-E9D1D76D0AFC}" type="pres">
      <dgm:prSet presAssocID="{79210128-E146-48D6-9E6D-7C00651DD5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63E800-B6B9-2A4B-8CA4-E5FC0D4EAC5D}" type="presOf" srcId="{6CBBA4FE-A4D4-4347-BC5C-892AC37728F3}" destId="{27A074E7-4B53-F543-963E-174150C59583}" srcOrd="0" destOrd="0" presId="urn:microsoft.com/office/officeart/2005/8/layout/vProcess5"/>
    <dgm:cxn modelId="{28C7E206-9A4B-234B-8E0A-3F4666F5A723}" type="presOf" srcId="{8EA0FF36-866A-42EE-B01C-82D171BB6664}" destId="{654C7A65-AF22-9445-92AF-E13EF5B4D090}" srcOrd="1" destOrd="0" presId="urn:microsoft.com/office/officeart/2005/8/layout/vProcess5"/>
    <dgm:cxn modelId="{8564D00C-DDF2-7643-AC4E-ADBD33BB401F}" type="presOf" srcId="{CB59D4D1-C9EB-4409-958E-11B0373732D6}" destId="{3471400A-B97D-544C-9316-03723C6C4B2B}" srcOrd="0" destOrd="0" presId="urn:microsoft.com/office/officeart/2005/8/layout/vProcess5"/>
    <dgm:cxn modelId="{FCBF6219-B0B5-7D4D-B86C-64676BD25C3C}" type="presOf" srcId="{8EA0FF36-866A-42EE-B01C-82D171BB6664}" destId="{394BC1C8-9273-6948-8B53-225100B7B808}" srcOrd="0" destOrd="0" presId="urn:microsoft.com/office/officeart/2005/8/layout/vProcess5"/>
    <dgm:cxn modelId="{DDB91D29-F491-3D43-A754-78857A657C6D}" type="presOf" srcId="{79210128-E146-48D6-9E6D-7C00651DD59E}" destId="{4A81C574-EE29-8841-A15E-9FE1266CDABB}" srcOrd="0" destOrd="0" presId="urn:microsoft.com/office/officeart/2005/8/layout/vProcess5"/>
    <dgm:cxn modelId="{6551ED33-ADBC-2844-96CF-DD926F7F5A10}" type="presOf" srcId="{94C7CB9E-283F-4C0D-9573-98DD9A8E4970}" destId="{2C0B8D25-F9EF-2740-BFA0-DF4EF76F56D3}" srcOrd="0" destOrd="0" presId="urn:microsoft.com/office/officeart/2005/8/layout/vProcess5"/>
    <dgm:cxn modelId="{22ABBF3A-0978-E540-B073-BCB26D30AC10}" type="presOf" srcId="{32140D48-ED6D-47E4-90C5-AC87A233DD28}" destId="{7114C740-5D74-524F-9129-E9D1D76D0AFC}" srcOrd="1" destOrd="0" presId="urn:microsoft.com/office/officeart/2005/8/layout/vProcess5"/>
    <dgm:cxn modelId="{907E203C-FF86-0747-9B8C-77BB939E5B4F}" type="presOf" srcId="{32140D48-ED6D-47E4-90C5-AC87A233DD28}" destId="{A72E11F3-7188-F642-82A5-17E06B7A8CDE}" srcOrd="0" destOrd="0" presId="urn:microsoft.com/office/officeart/2005/8/layout/vProcess5"/>
    <dgm:cxn modelId="{ED0EA645-96B6-4C77-BDBC-F6508C45B78E}" srcId="{79210128-E146-48D6-9E6D-7C00651DD59E}" destId="{32140D48-ED6D-47E4-90C5-AC87A233DD28}" srcOrd="2" destOrd="0" parTransId="{8BEEBFE5-8BCA-43DF-A809-65815F572927}" sibTransId="{F89F73D6-851E-46B2-BC1E-0655972431D7}"/>
    <dgm:cxn modelId="{3AFAC57B-16CF-4A67-A65C-775C323EDD64}" srcId="{79210128-E146-48D6-9E6D-7C00651DD59E}" destId="{CB59D4D1-C9EB-4409-958E-11B0373732D6}" srcOrd="1" destOrd="0" parTransId="{5114C98E-CAD7-48D7-ABFE-2F6FAFB7EC82}" sibTransId="{6CBBA4FE-A4D4-4347-BC5C-892AC37728F3}"/>
    <dgm:cxn modelId="{A9AE1AAB-2E6B-234F-929F-1FBEBA952537}" type="presOf" srcId="{CB59D4D1-C9EB-4409-958E-11B0373732D6}" destId="{39CF2373-B604-6A43-8B9D-02BAE5DF251B}" srcOrd="1" destOrd="0" presId="urn:microsoft.com/office/officeart/2005/8/layout/vProcess5"/>
    <dgm:cxn modelId="{58A438AB-0A2E-466E-9D70-9FB14575ED77}" srcId="{79210128-E146-48D6-9E6D-7C00651DD59E}" destId="{8EA0FF36-866A-42EE-B01C-82D171BB6664}" srcOrd="0" destOrd="0" parTransId="{BD6E5389-BFB0-4102-8933-EEC3DB624C82}" sibTransId="{94C7CB9E-283F-4C0D-9573-98DD9A8E4970}"/>
    <dgm:cxn modelId="{46A7D627-49E3-1741-B608-ABA3AD8F7BA9}" type="presParOf" srcId="{4A81C574-EE29-8841-A15E-9FE1266CDABB}" destId="{72D9E8DE-1C83-CE47-ACE0-88F86A18C578}" srcOrd="0" destOrd="0" presId="urn:microsoft.com/office/officeart/2005/8/layout/vProcess5"/>
    <dgm:cxn modelId="{86F78036-DDCE-6E40-94D8-6609DC47233B}" type="presParOf" srcId="{4A81C574-EE29-8841-A15E-9FE1266CDABB}" destId="{394BC1C8-9273-6948-8B53-225100B7B808}" srcOrd="1" destOrd="0" presId="urn:microsoft.com/office/officeart/2005/8/layout/vProcess5"/>
    <dgm:cxn modelId="{8569562A-9555-CD47-9812-D2F7F3E8D524}" type="presParOf" srcId="{4A81C574-EE29-8841-A15E-9FE1266CDABB}" destId="{3471400A-B97D-544C-9316-03723C6C4B2B}" srcOrd="2" destOrd="0" presId="urn:microsoft.com/office/officeart/2005/8/layout/vProcess5"/>
    <dgm:cxn modelId="{DB2E0719-9320-3848-BEDC-23BEBAF3B644}" type="presParOf" srcId="{4A81C574-EE29-8841-A15E-9FE1266CDABB}" destId="{A72E11F3-7188-F642-82A5-17E06B7A8CDE}" srcOrd="3" destOrd="0" presId="urn:microsoft.com/office/officeart/2005/8/layout/vProcess5"/>
    <dgm:cxn modelId="{ED68230A-7B03-F642-818B-084524DAD2EE}" type="presParOf" srcId="{4A81C574-EE29-8841-A15E-9FE1266CDABB}" destId="{2C0B8D25-F9EF-2740-BFA0-DF4EF76F56D3}" srcOrd="4" destOrd="0" presId="urn:microsoft.com/office/officeart/2005/8/layout/vProcess5"/>
    <dgm:cxn modelId="{4C7F53FC-304A-8746-8873-19126C868634}" type="presParOf" srcId="{4A81C574-EE29-8841-A15E-9FE1266CDABB}" destId="{27A074E7-4B53-F543-963E-174150C59583}" srcOrd="5" destOrd="0" presId="urn:microsoft.com/office/officeart/2005/8/layout/vProcess5"/>
    <dgm:cxn modelId="{24D57A38-B3F9-6B4E-8F7C-D48CB4A9A073}" type="presParOf" srcId="{4A81C574-EE29-8841-A15E-9FE1266CDABB}" destId="{654C7A65-AF22-9445-92AF-E13EF5B4D090}" srcOrd="6" destOrd="0" presId="urn:microsoft.com/office/officeart/2005/8/layout/vProcess5"/>
    <dgm:cxn modelId="{4A968CE8-1C84-0446-A07E-F2B58FDA705B}" type="presParOf" srcId="{4A81C574-EE29-8841-A15E-9FE1266CDABB}" destId="{39CF2373-B604-6A43-8B9D-02BAE5DF251B}" srcOrd="7" destOrd="0" presId="urn:microsoft.com/office/officeart/2005/8/layout/vProcess5"/>
    <dgm:cxn modelId="{BD9DCB7F-2839-0644-A74B-F21CA05F1CEB}" type="presParOf" srcId="{4A81C574-EE29-8841-A15E-9FE1266CDABB}" destId="{7114C740-5D74-524F-9129-E9D1D76D0AF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6408A7-5909-4146-B8A4-47953B7F0A0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12BB2D-9C1F-4F7B-BA54-A9E1BA013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Github.com</a:t>
          </a:r>
          <a:r>
            <a:rPr lang="en-US" dirty="0"/>
            <a:t>/</a:t>
          </a:r>
          <a:r>
            <a:rPr lang="en-US" dirty="0" err="1"/>
            <a:t>abhinavbom</a:t>
          </a:r>
          <a:r>
            <a:rPr lang="en-US" dirty="0"/>
            <a:t>/</a:t>
          </a:r>
          <a:r>
            <a:rPr lang="en-US" dirty="0" err="1"/>
            <a:t>clara</a:t>
          </a:r>
          <a:endParaRPr lang="en-US" dirty="0"/>
        </a:p>
      </dgm:t>
    </dgm:pt>
    <dgm:pt modelId="{899F3ECB-8D2F-451E-B2B9-429D739F46A9}" type="parTrans" cxnId="{9BD73BA6-2FF2-4568-8227-D58510FEEC41}">
      <dgm:prSet/>
      <dgm:spPr/>
      <dgm:t>
        <a:bodyPr/>
        <a:lstStyle/>
        <a:p>
          <a:endParaRPr lang="en-US"/>
        </a:p>
      </dgm:t>
    </dgm:pt>
    <dgm:pt modelId="{86391C31-B832-409D-BB59-30A942567419}" type="sibTrans" cxnId="{9BD73BA6-2FF2-4568-8227-D58510FEEC41}">
      <dgm:prSet/>
      <dgm:spPr/>
      <dgm:t>
        <a:bodyPr/>
        <a:lstStyle/>
        <a:p>
          <a:endParaRPr lang="en-US"/>
        </a:p>
      </dgm:t>
    </dgm:pt>
    <dgm:pt modelId="{03841B16-35B8-49FB-AA6E-F35584ECB4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it up on AWS.</a:t>
          </a:r>
        </a:p>
      </dgm:t>
    </dgm:pt>
    <dgm:pt modelId="{B987877B-6E89-4BBB-AC89-45CDAD712B9C}" type="parTrans" cxnId="{B03951B8-8F43-4D93-84E9-8F501FC69114}">
      <dgm:prSet/>
      <dgm:spPr/>
      <dgm:t>
        <a:bodyPr/>
        <a:lstStyle/>
        <a:p>
          <a:endParaRPr lang="en-US"/>
        </a:p>
      </dgm:t>
    </dgm:pt>
    <dgm:pt modelId="{7B9A1744-E948-4D3D-BF9F-A3560947524C}" type="sibTrans" cxnId="{B03951B8-8F43-4D93-84E9-8F501FC69114}">
      <dgm:prSet/>
      <dgm:spPr/>
      <dgm:t>
        <a:bodyPr/>
        <a:lstStyle/>
        <a:p>
          <a:endParaRPr lang="en-US"/>
        </a:p>
      </dgm:t>
    </dgm:pt>
    <dgm:pt modelId="{809E1CB7-D0BD-5744-884F-A7EE59BE9E2A}" type="pres">
      <dgm:prSet presAssocID="{1A6408A7-5909-4146-B8A4-47953B7F0A05}" presName="linear" presStyleCnt="0">
        <dgm:presLayoutVars>
          <dgm:animLvl val="lvl"/>
          <dgm:resizeHandles val="exact"/>
        </dgm:presLayoutVars>
      </dgm:prSet>
      <dgm:spPr/>
    </dgm:pt>
    <dgm:pt modelId="{3B68E4CF-9D8B-4B41-BDF8-7A49CCE2BD8B}" type="pres">
      <dgm:prSet presAssocID="{5A12BB2D-9C1F-4F7B-BA54-A9E1BA01306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F22121-6495-C440-9FE0-AFB3602F5CBF}" type="pres">
      <dgm:prSet presAssocID="{86391C31-B832-409D-BB59-30A942567419}" presName="spacer" presStyleCnt="0"/>
      <dgm:spPr/>
    </dgm:pt>
    <dgm:pt modelId="{27340857-1DF3-B249-A191-2215C38E7C8B}" type="pres">
      <dgm:prSet presAssocID="{03841B16-35B8-49FB-AA6E-F35584ECB48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AB6D81C-9CD5-1244-82BD-4262106E5DD8}" type="presOf" srcId="{03841B16-35B8-49FB-AA6E-F35584ECB483}" destId="{27340857-1DF3-B249-A191-2215C38E7C8B}" srcOrd="0" destOrd="0" presId="urn:microsoft.com/office/officeart/2005/8/layout/vList2"/>
    <dgm:cxn modelId="{6F68592A-9D61-1D4F-9A3C-0DD710E63256}" type="presOf" srcId="{5A12BB2D-9C1F-4F7B-BA54-A9E1BA013062}" destId="{3B68E4CF-9D8B-4B41-BDF8-7A49CCE2BD8B}" srcOrd="0" destOrd="0" presId="urn:microsoft.com/office/officeart/2005/8/layout/vList2"/>
    <dgm:cxn modelId="{29DBE32D-97E6-E44A-8D16-A2A686200442}" type="presOf" srcId="{1A6408A7-5909-4146-B8A4-47953B7F0A05}" destId="{809E1CB7-D0BD-5744-884F-A7EE59BE9E2A}" srcOrd="0" destOrd="0" presId="urn:microsoft.com/office/officeart/2005/8/layout/vList2"/>
    <dgm:cxn modelId="{9BD73BA6-2FF2-4568-8227-D58510FEEC41}" srcId="{1A6408A7-5909-4146-B8A4-47953B7F0A05}" destId="{5A12BB2D-9C1F-4F7B-BA54-A9E1BA013062}" srcOrd="0" destOrd="0" parTransId="{899F3ECB-8D2F-451E-B2B9-429D739F46A9}" sibTransId="{86391C31-B832-409D-BB59-30A942567419}"/>
    <dgm:cxn modelId="{B03951B8-8F43-4D93-84E9-8F501FC69114}" srcId="{1A6408A7-5909-4146-B8A4-47953B7F0A05}" destId="{03841B16-35B8-49FB-AA6E-F35584ECB483}" srcOrd="1" destOrd="0" parTransId="{B987877B-6E89-4BBB-AC89-45CDAD712B9C}" sibTransId="{7B9A1744-E948-4D3D-BF9F-A3560947524C}"/>
    <dgm:cxn modelId="{6D848B10-F389-1643-96C5-1ACA0FA8FB83}" type="presParOf" srcId="{809E1CB7-D0BD-5744-884F-A7EE59BE9E2A}" destId="{3B68E4CF-9D8B-4B41-BDF8-7A49CCE2BD8B}" srcOrd="0" destOrd="0" presId="urn:microsoft.com/office/officeart/2005/8/layout/vList2"/>
    <dgm:cxn modelId="{1B83052F-4A8C-4C48-AA19-6F417FD25386}" type="presParOf" srcId="{809E1CB7-D0BD-5744-884F-A7EE59BE9E2A}" destId="{78F22121-6495-C440-9FE0-AFB3602F5CBF}" srcOrd="1" destOrd="0" presId="urn:microsoft.com/office/officeart/2005/8/layout/vList2"/>
    <dgm:cxn modelId="{1EF5BA87-02F6-FA42-A801-51F0C9024567}" type="presParOf" srcId="{809E1CB7-D0BD-5744-884F-A7EE59BE9E2A}" destId="{27340857-1DF3-B249-A191-2215C38E7C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A846D1-015B-441D-A14A-76C8949E4604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D184FC-BBA5-4667-B58C-237D47BD526B}">
      <dgm:prSet/>
      <dgm:spPr/>
      <dgm:t>
        <a:bodyPr/>
        <a:lstStyle/>
        <a:p>
          <a:r>
            <a:rPr lang="en-US"/>
            <a:t>Transferring control from Phase 1 lambda function to next phase feature extraction. </a:t>
          </a:r>
        </a:p>
      </dgm:t>
    </dgm:pt>
    <dgm:pt modelId="{6A34434E-810C-477D-BF39-C7F354904B47}" type="parTrans" cxnId="{41BAF442-88BB-48E9-A47D-96DBC2959280}">
      <dgm:prSet/>
      <dgm:spPr/>
      <dgm:t>
        <a:bodyPr/>
        <a:lstStyle/>
        <a:p>
          <a:endParaRPr lang="en-US"/>
        </a:p>
      </dgm:t>
    </dgm:pt>
    <dgm:pt modelId="{0E48D98D-85DA-4296-9BE1-9CD6B0BED1FC}" type="sibTrans" cxnId="{41BAF442-88BB-48E9-A47D-96DBC2959280}">
      <dgm:prSet/>
      <dgm:spPr/>
      <dgm:t>
        <a:bodyPr/>
        <a:lstStyle/>
        <a:p>
          <a:endParaRPr lang="en-US"/>
        </a:p>
      </dgm:t>
    </dgm:pt>
    <dgm:pt modelId="{317C37F8-21E7-45B1-9D3D-49B6EB04D7E4}">
      <dgm:prSet/>
      <dgm:spPr/>
      <dgm:t>
        <a:bodyPr/>
        <a:lstStyle/>
        <a:p>
          <a:r>
            <a:rPr lang="en-US"/>
            <a:t>Exposing API to receive file and display result. </a:t>
          </a:r>
        </a:p>
      </dgm:t>
    </dgm:pt>
    <dgm:pt modelId="{4B627552-134E-4B72-BB50-A0E3AAFAE5FD}" type="parTrans" cxnId="{18F5DE7A-8E80-4C77-9264-3078AC17BFAF}">
      <dgm:prSet/>
      <dgm:spPr/>
      <dgm:t>
        <a:bodyPr/>
        <a:lstStyle/>
        <a:p>
          <a:endParaRPr lang="en-US"/>
        </a:p>
      </dgm:t>
    </dgm:pt>
    <dgm:pt modelId="{2CAE6DB1-65B2-4225-918E-23EA934A8F56}" type="sibTrans" cxnId="{18F5DE7A-8E80-4C77-9264-3078AC17BFAF}">
      <dgm:prSet/>
      <dgm:spPr/>
      <dgm:t>
        <a:bodyPr/>
        <a:lstStyle/>
        <a:p>
          <a:endParaRPr lang="en-US"/>
        </a:p>
      </dgm:t>
    </dgm:pt>
    <dgm:pt modelId="{3A931862-B3F1-48F8-9B55-2CA944AF039A}">
      <dgm:prSet/>
      <dgm:spPr/>
      <dgm:t>
        <a:bodyPr/>
        <a:lstStyle/>
        <a:p>
          <a:r>
            <a:rPr lang="en-US"/>
            <a:t>Running feature extraction modules in dedicated virtual machine. </a:t>
          </a:r>
        </a:p>
      </dgm:t>
    </dgm:pt>
    <dgm:pt modelId="{0E9AB2B8-0C2F-49B9-8631-94668DE855D3}" type="parTrans" cxnId="{FE121027-EFE6-4F3C-81AE-8DB4E7AC8B93}">
      <dgm:prSet/>
      <dgm:spPr/>
      <dgm:t>
        <a:bodyPr/>
        <a:lstStyle/>
        <a:p>
          <a:endParaRPr lang="en-US"/>
        </a:p>
      </dgm:t>
    </dgm:pt>
    <dgm:pt modelId="{F2E1E9AE-1093-456D-A3F2-82C910FDBD73}" type="sibTrans" cxnId="{FE121027-EFE6-4F3C-81AE-8DB4E7AC8B93}">
      <dgm:prSet/>
      <dgm:spPr/>
      <dgm:t>
        <a:bodyPr/>
        <a:lstStyle/>
        <a:p>
          <a:endParaRPr lang="en-US"/>
        </a:p>
      </dgm:t>
    </dgm:pt>
    <dgm:pt modelId="{A3204C69-0B15-451B-9C5B-666C7D0014F9}">
      <dgm:prSet/>
      <dgm:spPr/>
      <dgm:t>
        <a:bodyPr/>
        <a:lstStyle/>
        <a:p>
          <a:r>
            <a:rPr lang="en-US"/>
            <a:t>Result storage and transfer to analytics services(3</a:t>
          </a:r>
          <a:r>
            <a:rPr lang="en-US" baseline="30000"/>
            <a:t>rd</a:t>
          </a:r>
          <a:r>
            <a:rPr lang="en-US"/>
            <a:t> Phase).</a:t>
          </a:r>
        </a:p>
      </dgm:t>
    </dgm:pt>
    <dgm:pt modelId="{E9CBCF2D-62EF-45BA-88F4-873CC72B9547}" type="parTrans" cxnId="{C3766366-968D-4BEC-8DC1-83F3AF18BE14}">
      <dgm:prSet/>
      <dgm:spPr/>
      <dgm:t>
        <a:bodyPr/>
        <a:lstStyle/>
        <a:p>
          <a:endParaRPr lang="en-US"/>
        </a:p>
      </dgm:t>
    </dgm:pt>
    <dgm:pt modelId="{AC5A3150-3F37-413B-B54B-B0CBE82C147E}" type="sibTrans" cxnId="{C3766366-968D-4BEC-8DC1-83F3AF18BE14}">
      <dgm:prSet/>
      <dgm:spPr/>
      <dgm:t>
        <a:bodyPr/>
        <a:lstStyle/>
        <a:p>
          <a:endParaRPr lang="en-US"/>
        </a:p>
      </dgm:t>
    </dgm:pt>
    <dgm:pt modelId="{8F2C07F9-26BB-2447-B67C-8D1F18BC0E1A}" type="pres">
      <dgm:prSet presAssocID="{66A846D1-015B-441D-A14A-76C8949E4604}" presName="diagram" presStyleCnt="0">
        <dgm:presLayoutVars>
          <dgm:dir/>
          <dgm:resizeHandles val="exact"/>
        </dgm:presLayoutVars>
      </dgm:prSet>
      <dgm:spPr/>
    </dgm:pt>
    <dgm:pt modelId="{03ADF874-2E85-894F-BE80-01840AE94047}" type="pres">
      <dgm:prSet presAssocID="{28D184FC-BBA5-4667-B58C-237D47BD526B}" presName="node" presStyleLbl="node1" presStyleIdx="0" presStyleCnt="4">
        <dgm:presLayoutVars>
          <dgm:bulletEnabled val="1"/>
        </dgm:presLayoutVars>
      </dgm:prSet>
      <dgm:spPr/>
    </dgm:pt>
    <dgm:pt modelId="{F947331C-174D-E443-96FD-A6DEE6DF7501}" type="pres">
      <dgm:prSet presAssocID="{0E48D98D-85DA-4296-9BE1-9CD6B0BED1FC}" presName="sibTrans" presStyleLbl="sibTrans2D1" presStyleIdx="0" presStyleCnt="3"/>
      <dgm:spPr/>
    </dgm:pt>
    <dgm:pt modelId="{DC32BFAA-1A41-9649-A973-F9EB2420E5EE}" type="pres">
      <dgm:prSet presAssocID="{0E48D98D-85DA-4296-9BE1-9CD6B0BED1FC}" presName="connectorText" presStyleLbl="sibTrans2D1" presStyleIdx="0" presStyleCnt="3"/>
      <dgm:spPr/>
    </dgm:pt>
    <dgm:pt modelId="{2C202FC0-E37C-F044-AF8C-E85DF1944C08}" type="pres">
      <dgm:prSet presAssocID="{317C37F8-21E7-45B1-9D3D-49B6EB04D7E4}" presName="node" presStyleLbl="node1" presStyleIdx="1" presStyleCnt="4">
        <dgm:presLayoutVars>
          <dgm:bulletEnabled val="1"/>
        </dgm:presLayoutVars>
      </dgm:prSet>
      <dgm:spPr/>
    </dgm:pt>
    <dgm:pt modelId="{678D829F-24D0-4644-9299-AE54F463783D}" type="pres">
      <dgm:prSet presAssocID="{2CAE6DB1-65B2-4225-918E-23EA934A8F56}" presName="sibTrans" presStyleLbl="sibTrans2D1" presStyleIdx="1" presStyleCnt="3"/>
      <dgm:spPr/>
    </dgm:pt>
    <dgm:pt modelId="{1263F959-C091-9F40-9069-29C09AD32E67}" type="pres">
      <dgm:prSet presAssocID="{2CAE6DB1-65B2-4225-918E-23EA934A8F56}" presName="connectorText" presStyleLbl="sibTrans2D1" presStyleIdx="1" presStyleCnt="3"/>
      <dgm:spPr/>
    </dgm:pt>
    <dgm:pt modelId="{4400DB19-819E-7346-A704-0EDF150EBDB5}" type="pres">
      <dgm:prSet presAssocID="{3A931862-B3F1-48F8-9B55-2CA944AF039A}" presName="node" presStyleLbl="node1" presStyleIdx="2" presStyleCnt="4">
        <dgm:presLayoutVars>
          <dgm:bulletEnabled val="1"/>
        </dgm:presLayoutVars>
      </dgm:prSet>
      <dgm:spPr/>
    </dgm:pt>
    <dgm:pt modelId="{310B9602-C58F-964B-8789-7425BE15F8B6}" type="pres">
      <dgm:prSet presAssocID="{F2E1E9AE-1093-456D-A3F2-82C910FDBD73}" presName="sibTrans" presStyleLbl="sibTrans2D1" presStyleIdx="2" presStyleCnt="3"/>
      <dgm:spPr/>
    </dgm:pt>
    <dgm:pt modelId="{8C816B9A-FE1B-F647-832B-8D0610127F2B}" type="pres">
      <dgm:prSet presAssocID="{F2E1E9AE-1093-456D-A3F2-82C910FDBD73}" presName="connectorText" presStyleLbl="sibTrans2D1" presStyleIdx="2" presStyleCnt="3"/>
      <dgm:spPr/>
    </dgm:pt>
    <dgm:pt modelId="{9F459277-7481-E048-BBA7-7EC35008321B}" type="pres">
      <dgm:prSet presAssocID="{A3204C69-0B15-451B-9C5B-666C7D0014F9}" presName="node" presStyleLbl="node1" presStyleIdx="3" presStyleCnt="4">
        <dgm:presLayoutVars>
          <dgm:bulletEnabled val="1"/>
        </dgm:presLayoutVars>
      </dgm:prSet>
      <dgm:spPr/>
    </dgm:pt>
  </dgm:ptLst>
  <dgm:cxnLst>
    <dgm:cxn modelId="{79114B0D-BD36-8B45-9C43-2F0F70F44D68}" type="presOf" srcId="{2CAE6DB1-65B2-4225-918E-23EA934A8F56}" destId="{1263F959-C091-9F40-9069-29C09AD32E67}" srcOrd="1" destOrd="0" presId="urn:microsoft.com/office/officeart/2005/8/layout/process5"/>
    <dgm:cxn modelId="{FE121027-EFE6-4F3C-81AE-8DB4E7AC8B93}" srcId="{66A846D1-015B-441D-A14A-76C8949E4604}" destId="{3A931862-B3F1-48F8-9B55-2CA944AF039A}" srcOrd="2" destOrd="0" parTransId="{0E9AB2B8-0C2F-49B9-8631-94668DE855D3}" sibTransId="{F2E1E9AE-1093-456D-A3F2-82C910FDBD73}"/>
    <dgm:cxn modelId="{E9880628-0DCD-044D-B849-54C98173F2CE}" type="presOf" srcId="{A3204C69-0B15-451B-9C5B-666C7D0014F9}" destId="{9F459277-7481-E048-BBA7-7EC35008321B}" srcOrd="0" destOrd="0" presId="urn:microsoft.com/office/officeart/2005/8/layout/process5"/>
    <dgm:cxn modelId="{B656BB3F-2D0A-4348-800A-B8F15DA6A53B}" type="presOf" srcId="{F2E1E9AE-1093-456D-A3F2-82C910FDBD73}" destId="{8C816B9A-FE1B-F647-832B-8D0610127F2B}" srcOrd="1" destOrd="0" presId="urn:microsoft.com/office/officeart/2005/8/layout/process5"/>
    <dgm:cxn modelId="{41BAF442-88BB-48E9-A47D-96DBC2959280}" srcId="{66A846D1-015B-441D-A14A-76C8949E4604}" destId="{28D184FC-BBA5-4667-B58C-237D47BD526B}" srcOrd="0" destOrd="0" parTransId="{6A34434E-810C-477D-BF39-C7F354904B47}" sibTransId="{0E48D98D-85DA-4296-9BE1-9CD6B0BED1FC}"/>
    <dgm:cxn modelId="{5452855D-7226-DD4D-BE4B-FF9016187A50}" type="presOf" srcId="{28D184FC-BBA5-4667-B58C-237D47BD526B}" destId="{03ADF874-2E85-894F-BE80-01840AE94047}" srcOrd="0" destOrd="0" presId="urn:microsoft.com/office/officeart/2005/8/layout/process5"/>
    <dgm:cxn modelId="{C3766366-968D-4BEC-8DC1-83F3AF18BE14}" srcId="{66A846D1-015B-441D-A14A-76C8949E4604}" destId="{A3204C69-0B15-451B-9C5B-666C7D0014F9}" srcOrd="3" destOrd="0" parTransId="{E9CBCF2D-62EF-45BA-88F4-873CC72B9547}" sibTransId="{AC5A3150-3F37-413B-B54B-B0CBE82C147E}"/>
    <dgm:cxn modelId="{18F5DE7A-8E80-4C77-9264-3078AC17BFAF}" srcId="{66A846D1-015B-441D-A14A-76C8949E4604}" destId="{317C37F8-21E7-45B1-9D3D-49B6EB04D7E4}" srcOrd="1" destOrd="0" parTransId="{4B627552-134E-4B72-BB50-A0E3AAFAE5FD}" sibTransId="{2CAE6DB1-65B2-4225-918E-23EA934A8F56}"/>
    <dgm:cxn modelId="{E954A798-3084-7C48-A0AC-A84F96A9752B}" type="presOf" srcId="{0E48D98D-85DA-4296-9BE1-9CD6B0BED1FC}" destId="{F947331C-174D-E443-96FD-A6DEE6DF7501}" srcOrd="0" destOrd="0" presId="urn:microsoft.com/office/officeart/2005/8/layout/process5"/>
    <dgm:cxn modelId="{1045339A-B774-3F41-88D5-7FB59088200E}" type="presOf" srcId="{0E48D98D-85DA-4296-9BE1-9CD6B0BED1FC}" destId="{DC32BFAA-1A41-9649-A973-F9EB2420E5EE}" srcOrd="1" destOrd="0" presId="urn:microsoft.com/office/officeart/2005/8/layout/process5"/>
    <dgm:cxn modelId="{E5038CBB-9298-6C44-9A13-FB635E6236F8}" type="presOf" srcId="{317C37F8-21E7-45B1-9D3D-49B6EB04D7E4}" destId="{2C202FC0-E37C-F044-AF8C-E85DF1944C08}" srcOrd="0" destOrd="0" presId="urn:microsoft.com/office/officeart/2005/8/layout/process5"/>
    <dgm:cxn modelId="{78BD56BC-4C8D-1444-8C3B-D23C63E72C7E}" type="presOf" srcId="{F2E1E9AE-1093-456D-A3F2-82C910FDBD73}" destId="{310B9602-C58F-964B-8789-7425BE15F8B6}" srcOrd="0" destOrd="0" presId="urn:microsoft.com/office/officeart/2005/8/layout/process5"/>
    <dgm:cxn modelId="{23D18EBE-0571-CC45-81D6-DD42C48C790C}" type="presOf" srcId="{66A846D1-015B-441D-A14A-76C8949E4604}" destId="{8F2C07F9-26BB-2447-B67C-8D1F18BC0E1A}" srcOrd="0" destOrd="0" presId="urn:microsoft.com/office/officeart/2005/8/layout/process5"/>
    <dgm:cxn modelId="{749BE4CB-1EF5-074A-A4F2-02FFF8FE30EE}" type="presOf" srcId="{3A931862-B3F1-48F8-9B55-2CA944AF039A}" destId="{4400DB19-819E-7346-A704-0EDF150EBDB5}" srcOrd="0" destOrd="0" presId="urn:microsoft.com/office/officeart/2005/8/layout/process5"/>
    <dgm:cxn modelId="{556214E9-15FD-8F48-B81A-6B8F0B9D7F10}" type="presOf" srcId="{2CAE6DB1-65B2-4225-918E-23EA934A8F56}" destId="{678D829F-24D0-4644-9299-AE54F463783D}" srcOrd="0" destOrd="0" presId="urn:microsoft.com/office/officeart/2005/8/layout/process5"/>
    <dgm:cxn modelId="{0A24E60C-B067-DD41-B584-DEF8ECF923BE}" type="presParOf" srcId="{8F2C07F9-26BB-2447-B67C-8D1F18BC0E1A}" destId="{03ADF874-2E85-894F-BE80-01840AE94047}" srcOrd="0" destOrd="0" presId="urn:microsoft.com/office/officeart/2005/8/layout/process5"/>
    <dgm:cxn modelId="{5C746DFB-8700-4149-8D8F-6CB83B3B2D52}" type="presParOf" srcId="{8F2C07F9-26BB-2447-B67C-8D1F18BC0E1A}" destId="{F947331C-174D-E443-96FD-A6DEE6DF7501}" srcOrd="1" destOrd="0" presId="urn:microsoft.com/office/officeart/2005/8/layout/process5"/>
    <dgm:cxn modelId="{1575DED3-6E36-1E4B-9CEE-2F1F13CA032C}" type="presParOf" srcId="{F947331C-174D-E443-96FD-A6DEE6DF7501}" destId="{DC32BFAA-1A41-9649-A973-F9EB2420E5EE}" srcOrd="0" destOrd="0" presId="urn:microsoft.com/office/officeart/2005/8/layout/process5"/>
    <dgm:cxn modelId="{5E2611D8-5121-CB42-B28C-F029215DE46C}" type="presParOf" srcId="{8F2C07F9-26BB-2447-B67C-8D1F18BC0E1A}" destId="{2C202FC0-E37C-F044-AF8C-E85DF1944C08}" srcOrd="2" destOrd="0" presId="urn:microsoft.com/office/officeart/2005/8/layout/process5"/>
    <dgm:cxn modelId="{CC471121-D072-7C4D-A67C-6CFA865E4CD9}" type="presParOf" srcId="{8F2C07F9-26BB-2447-B67C-8D1F18BC0E1A}" destId="{678D829F-24D0-4644-9299-AE54F463783D}" srcOrd="3" destOrd="0" presId="urn:microsoft.com/office/officeart/2005/8/layout/process5"/>
    <dgm:cxn modelId="{D4B9A0B9-E1C7-534E-8176-BEB68DE1B6D0}" type="presParOf" srcId="{678D829F-24D0-4644-9299-AE54F463783D}" destId="{1263F959-C091-9F40-9069-29C09AD32E67}" srcOrd="0" destOrd="0" presId="urn:microsoft.com/office/officeart/2005/8/layout/process5"/>
    <dgm:cxn modelId="{564E80B9-DEA1-944A-AFE0-B2BD3094E4D0}" type="presParOf" srcId="{8F2C07F9-26BB-2447-B67C-8D1F18BC0E1A}" destId="{4400DB19-819E-7346-A704-0EDF150EBDB5}" srcOrd="4" destOrd="0" presId="urn:microsoft.com/office/officeart/2005/8/layout/process5"/>
    <dgm:cxn modelId="{C676033C-7BFF-3042-93D3-9717D5AF6FA0}" type="presParOf" srcId="{8F2C07F9-26BB-2447-B67C-8D1F18BC0E1A}" destId="{310B9602-C58F-964B-8789-7425BE15F8B6}" srcOrd="5" destOrd="0" presId="urn:microsoft.com/office/officeart/2005/8/layout/process5"/>
    <dgm:cxn modelId="{21943E83-55E1-8647-9759-EA782BDD16B8}" type="presParOf" srcId="{310B9602-C58F-964B-8789-7425BE15F8B6}" destId="{8C816B9A-FE1B-F647-832B-8D0610127F2B}" srcOrd="0" destOrd="0" presId="urn:microsoft.com/office/officeart/2005/8/layout/process5"/>
    <dgm:cxn modelId="{A45D740C-123B-B24A-9566-AB0A23037AE8}" type="presParOf" srcId="{8F2C07F9-26BB-2447-B67C-8D1F18BC0E1A}" destId="{9F459277-7481-E048-BBA7-7EC35008321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7DFA4-FA9D-5443-A64B-E90338E3B988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B6135-BDB1-5E4D-9FD9-AD8347CA2ACB}">
      <dsp:nvSpPr>
        <dsp:cNvPr id="0" name=""/>
        <dsp:cNvSpPr/>
      </dsp:nvSpPr>
      <dsp:spPr>
        <a:xfrm>
          <a:off x="0" y="71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build your own platform? </a:t>
          </a:r>
        </a:p>
      </dsp:txBody>
      <dsp:txXfrm>
        <a:off x="0" y="718"/>
        <a:ext cx="6513603" cy="588398"/>
      </dsp:txXfrm>
    </dsp:sp>
    <dsp:sp modelId="{40A13986-E0D8-4941-A3E3-AA3A7889B0E5}">
      <dsp:nvSpPr>
        <dsp:cNvPr id="0" name=""/>
        <dsp:cNvSpPr/>
      </dsp:nvSpPr>
      <dsp:spPr>
        <a:xfrm>
          <a:off x="0" y="589117"/>
          <a:ext cx="6513603" cy="0"/>
        </a:xfrm>
        <a:prstGeom prst="line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2F53B-CC81-B442-9F0A-10C109E9AC35}">
      <dsp:nvSpPr>
        <dsp:cNvPr id="0" name=""/>
        <dsp:cNvSpPr/>
      </dsp:nvSpPr>
      <dsp:spPr>
        <a:xfrm>
          <a:off x="0" y="589117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Comparing traditional infrastructure with cloud service providers.</a:t>
          </a:r>
        </a:p>
      </dsp:txBody>
      <dsp:txXfrm>
        <a:off x="0" y="589117"/>
        <a:ext cx="6513603" cy="588398"/>
      </dsp:txXfrm>
    </dsp:sp>
    <dsp:sp modelId="{15DB349F-3D87-4146-9A63-22A5E805A5A7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EFC0D-20C1-F646-89A1-CBF103905B36}">
      <dsp:nvSpPr>
        <dsp:cNvPr id="0" name=""/>
        <dsp:cNvSpPr/>
      </dsp:nvSpPr>
      <dsp:spPr>
        <a:xfrm>
          <a:off x="0" y="1177516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Defining the architecture. </a:t>
          </a:r>
        </a:p>
      </dsp:txBody>
      <dsp:txXfrm>
        <a:off x="0" y="1177516"/>
        <a:ext cx="6513603" cy="588398"/>
      </dsp:txXfrm>
    </dsp:sp>
    <dsp:sp modelId="{A973C2C7-50FE-814E-97B6-B00D3EB57EA6}">
      <dsp:nvSpPr>
        <dsp:cNvPr id="0" name=""/>
        <dsp:cNvSpPr/>
      </dsp:nvSpPr>
      <dsp:spPr>
        <a:xfrm>
          <a:off x="0" y="1765915"/>
          <a:ext cx="6513603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53685-0A16-374E-8431-CB3FBF447AED}">
      <dsp:nvSpPr>
        <dsp:cNvPr id="0" name=""/>
        <dsp:cNvSpPr/>
      </dsp:nvSpPr>
      <dsp:spPr>
        <a:xfrm>
          <a:off x="0" y="1765915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Planning the initial phases of file processing.</a:t>
          </a:r>
        </a:p>
      </dsp:txBody>
      <dsp:txXfrm>
        <a:off x="0" y="1765915"/>
        <a:ext cx="6513603" cy="588398"/>
      </dsp:txXfrm>
    </dsp:sp>
    <dsp:sp modelId="{3006CE24-FDA1-F646-9B55-D71C086D247C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258DA-0930-B849-A33E-405F8198357A}">
      <dsp:nvSpPr>
        <dsp:cNvPr id="0" name=""/>
        <dsp:cNvSpPr/>
      </dsp:nvSpPr>
      <dsp:spPr>
        <a:xfrm>
          <a:off x="0" y="2354314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First phase of static analysis.</a:t>
          </a:r>
        </a:p>
      </dsp:txBody>
      <dsp:txXfrm>
        <a:off x="0" y="2354314"/>
        <a:ext cx="6513603" cy="588398"/>
      </dsp:txXfrm>
    </dsp:sp>
    <dsp:sp modelId="{970C221E-1D9C-6D4D-A528-34250A93D809}">
      <dsp:nvSpPr>
        <dsp:cNvPr id="0" name=""/>
        <dsp:cNvSpPr/>
      </dsp:nvSpPr>
      <dsp:spPr>
        <a:xfrm>
          <a:off x="0" y="2942712"/>
          <a:ext cx="6513603" cy="0"/>
        </a:xfrm>
        <a:prstGeom prst="line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B5B65-32CF-6D4E-9766-FF391DB88B63}">
      <dsp:nvSpPr>
        <dsp:cNvPr id="0" name=""/>
        <dsp:cNvSpPr/>
      </dsp:nvSpPr>
      <dsp:spPr>
        <a:xfrm>
          <a:off x="0" y="2942713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Second phase of extracting detailed features from processed files.</a:t>
          </a:r>
        </a:p>
      </dsp:txBody>
      <dsp:txXfrm>
        <a:off x="0" y="2942713"/>
        <a:ext cx="6513603" cy="588398"/>
      </dsp:txXfrm>
    </dsp:sp>
    <dsp:sp modelId="{4F6AF167-2C8B-104A-B56D-6865A1D31745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2F87F-3D3A-704B-A425-8D9493E8D27F}">
      <dsp:nvSpPr>
        <dsp:cNvPr id="0" name=""/>
        <dsp:cNvSpPr/>
      </dsp:nvSpPr>
      <dsp:spPr>
        <a:xfrm>
          <a:off x="0" y="3531111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Gluing the engines together.</a:t>
          </a:r>
        </a:p>
      </dsp:txBody>
      <dsp:txXfrm>
        <a:off x="0" y="3531111"/>
        <a:ext cx="6513603" cy="588398"/>
      </dsp:txXfrm>
    </dsp:sp>
    <dsp:sp modelId="{F74120B2-3F47-C641-AA90-7A9A321A1C21}">
      <dsp:nvSpPr>
        <dsp:cNvPr id="0" name=""/>
        <dsp:cNvSpPr/>
      </dsp:nvSpPr>
      <dsp:spPr>
        <a:xfrm>
          <a:off x="0" y="4119510"/>
          <a:ext cx="6513603" cy="0"/>
        </a:xfrm>
        <a:prstGeom prst="line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D0E91-D6CF-BF43-A9A9-AA6346EB773A}">
      <dsp:nvSpPr>
        <dsp:cNvPr id="0" name=""/>
        <dsp:cNvSpPr/>
      </dsp:nvSpPr>
      <dsp:spPr>
        <a:xfrm>
          <a:off x="0" y="4119510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Storing and processing the results.</a:t>
          </a:r>
        </a:p>
      </dsp:txBody>
      <dsp:txXfrm>
        <a:off x="0" y="4119510"/>
        <a:ext cx="6513603" cy="588398"/>
      </dsp:txXfrm>
    </dsp:sp>
    <dsp:sp modelId="{D3359613-24E9-6F4B-8490-2543F8B171B2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09A3-9A2B-1443-9129-BC508615FE4B}">
      <dsp:nvSpPr>
        <dsp:cNvPr id="0" name=""/>
        <dsp:cNvSpPr/>
      </dsp:nvSpPr>
      <dsp:spPr>
        <a:xfrm>
          <a:off x="0" y="4707909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Third phase: Visualization and threat intelligence dashboard using Kibana.</a:t>
          </a:r>
        </a:p>
      </dsp:txBody>
      <dsp:txXfrm>
        <a:off x="0" y="4707909"/>
        <a:ext cx="6513603" cy="588398"/>
      </dsp:txXfrm>
    </dsp:sp>
    <dsp:sp modelId="{1EDC83CC-F7B6-7545-BB4D-45A8DB8194B6}">
      <dsp:nvSpPr>
        <dsp:cNvPr id="0" name=""/>
        <dsp:cNvSpPr/>
      </dsp:nvSpPr>
      <dsp:spPr>
        <a:xfrm>
          <a:off x="0" y="5296308"/>
          <a:ext cx="651360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9CE33-AA63-F045-B77F-BB4A99B6A778}">
      <dsp:nvSpPr>
        <dsp:cNvPr id="0" name=""/>
        <dsp:cNvSpPr/>
      </dsp:nvSpPr>
      <dsp:spPr>
        <a:xfrm>
          <a:off x="0" y="529630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Work: UI, Machine Learning, Advance API services. </a:t>
          </a:r>
        </a:p>
      </dsp:txBody>
      <dsp:txXfrm>
        <a:off x="0" y="5296308"/>
        <a:ext cx="6513603" cy="5883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D5BC7-5AC6-4936-8D31-B2AC29B4FA4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9C1DC-EEEF-43CD-8285-BF303130EBB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23148-6897-471B-99F2-7E1DF111B6D9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Involves reducing the number of resources required to describe a large set of data. </a:t>
          </a:r>
        </a:p>
      </dsp:txBody>
      <dsp:txXfrm>
        <a:off x="1941716" y="718"/>
        <a:ext cx="4571887" cy="1681139"/>
      </dsp:txXfrm>
    </dsp:sp>
    <dsp:sp modelId="{AFC672C2-B82F-45F6-917C-C32351AEABE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DDBE5-FE86-4F3A-A656-1BBE8D74A3F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E11BF-0403-4418-8BB4-75F7A127734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Static metadata of the file.</a:t>
          </a:r>
        </a:p>
      </dsp:txBody>
      <dsp:txXfrm>
        <a:off x="1941716" y="2102143"/>
        <a:ext cx="4571887" cy="1681139"/>
      </dsp:txXfrm>
    </dsp:sp>
    <dsp:sp modelId="{59F39909-081B-48E3-B40F-BF40280B329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3323-FA67-4AE9-A091-BB0CC686F17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371BF-E723-4281-8BDA-4EA41E505C65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Parsable attributes of the file.</a:t>
          </a:r>
        </a:p>
      </dsp:txBody>
      <dsp:txXfrm>
        <a:off x="1941716" y="4203567"/>
        <a:ext cx="4571887" cy="16811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0EC17-5DB7-4D81-A199-00FCB28696C8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E8A3A-0E46-486F-BF15-5E28133331C5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07979-7F3A-4E05-A37F-61379B6A6091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Deciding on important file formats (EXE, PDF, OFFICE, ZIP).</a:t>
          </a:r>
        </a:p>
      </dsp:txBody>
      <dsp:txXfrm>
        <a:off x="1131174" y="4597"/>
        <a:ext cx="5382429" cy="979371"/>
      </dsp:txXfrm>
    </dsp:sp>
    <dsp:sp modelId="{B3A67079-1019-4D58-809A-99A1E80BD357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C94CD-4E2F-4041-BAFF-0649852696E0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82BC4-373C-42BE-BE85-AEA6C6934C0E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Deciding on feature extraction engines: </a:t>
          </a:r>
        </a:p>
      </dsp:txBody>
      <dsp:txXfrm>
        <a:off x="1131174" y="1228812"/>
        <a:ext cx="5382429" cy="979371"/>
      </dsp:txXfrm>
    </dsp:sp>
    <dsp:sp modelId="{CC48A08A-B4F5-43F0-9BFE-B087A553C39D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C0580-2F59-4774-BAC2-1A40ACB3324B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249FA-7BF1-48A5-8DE4-FDCA84AFA43C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 : Pefile, Pe-parse.</a:t>
          </a:r>
        </a:p>
      </dsp:txBody>
      <dsp:txXfrm>
        <a:off x="1131174" y="2453027"/>
        <a:ext cx="5382429" cy="979371"/>
      </dsp:txXfrm>
    </dsp:sp>
    <dsp:sp modelId="{5ED52D7E-E617-46B5-832B-489A2C9596C4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91546-F3C4-4A08-93FE-6EE535E03075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5105A-5E91-409E-BA3D-7DD77CCC4E7D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PDF: pdf-parser, Pypdf.</a:t>
          </a:r>
        </a:p>
      </dsp:txBody>
      <dsp:txXfrm>
        <a:off x="1131174" y="3677241"/>
        <a:ext cx="5382429" cy="979371"/>
      </dsp:txXfrm>
    </dsp:sp>
    <dsp:sp modelId="{616FDFDB-E43C-402B-B113-00630F8768A9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22EDAA-0F2B-488F-AD5A-C72E6260757D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A5A61-2E7E-4EFA-9023-B52AED71AA93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OFFICE: Oletools, Oledump.</a:t>
          </a:r>
        </a:p>
      </dsp:txBody>
      <dsp:txXfrm>
        <a:off x="1131174" y="4901456"/>
        <a:ext cx="5382429" cy="9793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F5C3C-296B-D443-99BF-3416DE993661}">
      <dsp:nvSpPr>
        <dsp:cNvPr id="0" name=""/>
        <dsp:cNvSpPr/>
      </dsp:nvSpPr>
      <dsp:spPr>
        <a:xfrm>
          <a:off x="1235" y="843047"/>
          <a:ext cx="2890539" cy="14452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PDF</a:t>
          </a:r>
        </a:p>
      </dsp:txBody>
      <dsp:txXfrm>
        <a:off x="43565" y="885377"/>
        <a:ext cx="2805879" cy="1360609"/>
      </dsp:txXfrm>
    </dsp:sp>
    <dsp:sp modelId="{559B8D2A-22A2-5347-BC98-56B08FBF8EFF}">
      <dsp:nvSpPr>
        <dsp:cNvPr id="0" name=""/>
        <dsp:cNvSpPr/>
      </dsp:nvSpPr>
      <dsp:spPr>
        <a:xfrm>
          <a:off x="3614410" y="843047"/>
          <a:ext cx="2890539" cy="144526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Office</a:t>
          </a:r>
        </a:p>
      </dsp:txBody>
      <dsp:txXfrm>
        <a:off x="3656740" y="885377"/>
        <a:ext cx="2805879" cy="1360609"/>
      </dsp:txXfrm>
    </dsp:sp>
    <dsp:sp modelId="{8AF856FA-CC71-984A-B13F-F35CE3E4C7AA}">
      <dsp:nvSpPr>
        <dsp:cNvPr id="0" name=""/>
        <dsp:cNvSpPr/>
      </dsp:nvSpPr>
      <dsp:spPr>
        <a:xfrm>
          <a:off x="7227584" y="843047"/>
          <a:ext cx="2890539" cy="144526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Exe</a:t>
          </a:r>
        </a:p>
      </dsp:txBody>
      <dsp:txXfrm>
        <a:off x="7269914" y="885377"/>
        <a:ext cx="2805879" cy="13606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32038-F217-4EC9-A833-A8BE306CFEBE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105BA-A0F8-47C8-9591-B6ED4AAA3235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Instance acts as the server receiving files for feature extraction. </a:t>
          </a:r>
        </a:p>
      </dsp:txBody>
      <dsp:txXfrm>
        <a:off x="323416" y="2266586"/>
        <a:ext cx="2848781" cy="720000"/>
      </dsp:txXfrm>
    </dsp:sp>
    <dsp:sp modelId="{42A267E9-8A01-4791-B1D4-CA41F6594F4E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CC74E-55CF-4A1B-A27E-8A398471924C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Decide the configuration.</a:t>
          </a:r>
        </a:p>
      </dsp:txBody>
      <dsp:txXfrm>
        <a:off x="3670735" y="2266586"/>
        <a:ext cx="2848781" cy="720000"/>
      </dsp:txXfrm>
    </dsp:sp>
    <dsp:sp modelId="{BDB7E345-CA03-40FB-B4E6-96A11FB0A184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B7259-869C-4E58-A2BE-13F098F97FD0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Adding it to auto-scaling group.</a:t>
          </a:r>
        </a:p>
      </dsp:txBody>
      <dsp:txXfrm>
        <a:off x="7018053" y="2266586"/>
        <a:ext cx="2848781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1DF3C-F317-4394-8B5A-53B38F238A7A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C29DF-E17C-43B3-B50A-50643B6117E5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3A279-81A3-4373-BDD7-AC72495D4C4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Using the stored data for visualization.</a:t>
          </a:r>
        </a:p>
      </dsp:txBody>
      <dsp:txXfrm>
        <a:off x="75768" y="3053169"/>
        <a:ext cx="3093750" cy="720000"/>
      </dsp:txXfrm>
    </dsp:sp>
    <dsp:sp modelId="{E1972C10-358D-47BC-A032-F76FF4509C25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5B00A-94CC-4BC0-8F2B-A145F62EC4F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8BCC9-F1CE-41CB-A87F-000953F7769D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Kibana Dashboards for analytics</a:t>
          </a:r>
        </a:p>
      </dsp:txBody>
      <dsp:txXfrm>
        <a:off x="3710925" y="3053169"/>
        <a:ext cx="3093750" cy="720000"/>
      </dsp:txXfrm>
    </dsp:sp>
    <dsp:sp modelId="{DC2A2560-D957-48D9-AFE0-632D51B62C4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7E0A5-E952-4EC4-92D7-4136C357308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A3B10-F51C-49F6-A835-3287DA6194B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KQL for intelligence search</a:t>
          </a:r>
        </a:p>
      </dsp:txBody>
      <dsp:txXfrm>
        <a:off x="7346081" y="3053169"/>
        <a:ext cx="30937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C2074-D63F-4891-8988-D69ED968503C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BCE35-24F5-4DB1-8233-293662D7E9AE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Creating Queries to extract intelligence out of the data</a:t>
          </a:r>
        </a:p>
      </dsp:txBody>
      <dsp:txXfrm>
        <a:off x="323416" y="2266586"/>
        <a:ext cx="2848781" cy="720000"/>
      </dsp:txXfrm>
    </dsp:sp>
    <dsp:sp modelId="{2B58519A-F171-4860-AE61-CC5BECF9506E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B162C-45BF-4A1F-905A-0CA6C85808AB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 Visualizations.</a:t>
          </a:r>
        </a:p>
      </dsp:txBody>
      <dsp:txXfrm>
        <a:off x="3670735" y="2266586"/>
        <a:ext cx="2848781" cy="720000"/>
      </dsp:txXfrm>
    </dsp:sp>
    <dsp:sp modelId="{463FAF3A-B4D2-427F-9C08-6730BC99110B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3ED47-775B-4D03-8A6B-9A4E16FFAA00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Dashboards.</a:t>
          </a:r>
        </a:p>
      </dsp:txBody>
      <dsp:txXfrm>
        <a:off x="7018053" y="2266586"/>
        <a:ext cx="2848781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54FD1-62F1-4BCC-AF26-64C53ABB574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72B3A-0E57-46F8-B7C0-5216709AEEB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25019-2238-4BCA-9012-D7EEF1A77B3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Building Alerts and heuristics for threat detection.</a:t>
          </a:r>
        </a:p>
      </dsp:txBody>
      <dsp:txXfrm>
        <a:off x="1435590" y="531"/>
        <a:ext cx="9080009" cy="1242935"/>
      </dsp:txXfrm>
    </dsp:sp>
    <dsp:sp modelId="{7E6EEDBB-E9DF-465C-B5B3-15324FE6025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C43D8-9A86-42E4-96DF-024AD73B09A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389C5-5FA9-4AAA-AAAF-BEACA518571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 Machine learning capabilities of CSP for advance analysis and clustering. </a:t>
          </a:r>
        </a:p>
      </dsp:txBody>
      <dsp:txXfrm>
        <a:off x="1435590" y="1554201"/>
        <a:ext cx="9080009" cy="1242935"/>
      </dsp:txXfrm>
    </dsp:sp>
    <dsp:sp modelId="{B2D501CB-F506-47B6-BBEC-EA963DDD970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860FB-DF5A-408E-9D27-FB5C51FBB6A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CF222-6AEC-418F-B824-A9C73D1449A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Infrastructure-As-a-Code (Terraform, CloudFormation)</a:t>
          </a:r>
        </a:p>
      </dsp:txBody>
      <dsp:txXfrm>
        <a:off x="1435590" y="3107870"/>
        <a:ext cx="9080009" cy="12429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278DA-E979-4F1D-B418-A2FCF18ED386}">
      <dsp:nvSpPr>
        <dsp:cNvPr id="0" name=""/>
        <dsp:cNvSpPr/>
      </dsp:nvSpPr>
      <dsp:spPr>
        <a:xfrm>
          <a:off x="1083792" y="390377"/>
          <a:ext cx="1277963" cy="1277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FE997-8497-43FF-9FEF-415D9058965C}">
      <dsp:nvSpPr>
        <dsp:cNvPr id="0" name=""/>
        <dsp:cNvSpPr/>
      </dsp:nvSpPr>
      <dsp:spPr>
        <a:xfrm>
          <a:off x="302814" y="2020986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Integrating Cuckoo sandbox for dynamic feature collection.</a:t>
          </a:r>
        </a:p>
      </dsp:txBody>
      <dsp:txXfrm>
        <a:off x="302814" y="2020986"/>
        <a:ext cx="2839919" cy="720000"/>
      </dsp:txXfrm>
    </dsp:sp>
    <dsp:sp modelId="{88BFC0A2-BE52-4E24-AB6F-18EA737C042F}">
      <dsp:nvSpPr>
        <dsp:cNvPr id="0" name=""/>
        <dsp:cNvSpPr/>
      </dsp:nvSpPr>
      <dsp:spPr>
        <a:xfrm>
          <a:off x="4420698" y="390377"/>
          <a:ext cx="1277963" cy="1277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E4FD0-46CF-4E80-BB4B-090C49F68DE3}">
      <dsp:nvSpPr>
        <dsp:cNvPr id="0" name=""/>
        <dsp:cNvSpPr/>
      </dsp:nvSpPr>
      <dsp:spPr>
        <a:xfrm>
          <a:off x="3639720" y="2020986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Building a front-end UI that can receive files and show status of processing.</a:t>
          </a:r>
        </a:p>
      </dsp:txBody>
      <dsp:txXfrm>
        <a:off x="3639720" y="2020986"/>
        <a:ext cx="2839919" cy="720000"/>
      </dsp:txXfrm>
    </dsp:sp>
    <dsp:sp modelId="{23D0EBC4-9869-4E85-AD5C-447480249E43}">
      <dsp:nvSpPr>
        <dsp:cNvPr id="0" name=""/>
        <dsp:cNvSpPr/>
      </dsp:nvSpPr>
      <dsp:spPr>
        <a:xfrm>
          <a:off x="7757604" y="390377"/>
          <a:ext cx="1277963" cy="1277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CD12A-AF3A-495B-9A79-7AA89FDBD8D3}">
      <dsp:nvSpPr>
        <dsp:cNvPr id="0" name=""/>
        <dsp:cNvSpPr/>
      </dsp:nvSpPr>
      <dsp:spPr>
        <a:xfrm>
          <a:off x="6976626" y="2020986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Additional intelligence Integration like threat feeds, custom BL/WL</a:t>
          </a:r>
        </a:p>
      </dsp:txBody>
      <dsp:txXfrm>
        <a:off x="6976626" y="2020986"/>
        <a:ext cx="283991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B607A-7EE0-4CAA-8CE8-F3AD5B2B9756}">
      <dsp:nvSpPr>
        <dsp:cNvPr id="0" name=""/>
        <dsp:cNvSpPr/>
      </dsp:nvSpPr>
      <dsp:spPr>
        <a:xfrm>
          <a:off x="1044892" y="26550"/>
          <a:ext cx="1272965" cy="12729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2920D-B3EA-407C-AE24-DB7F309841D2}">
      <dsp:nvSpPr>
        <dsp:cNvPr id="0" name=""/>
        <dsp:cNvSpPr/>
      </dsp:nvSpPr>
      <dsp:spPr>
        <a:xfrm>
          <a:off x="1312214" y="293873"/>
          <a:ext cx="738319" cy="73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08173-A338-44A9-A12B-299D8A4D81F7}">
      <dsp:nvSpPr>
        <dsp:cNvPr id="0" name=""/>
        <dsp:cNvSpPr/>
      </dsp:nvSpPr>
      <dsp:spPr>
        <a:xfrm>
          <a:off x="2590635" y="26550"/>
          <a:ext cx="3000561" cy="127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Lots of malware analysis and Threat Intelligence platforms available for free(more or less) online. </a:t>
          </a:r>
        </a:p>
      </dsp:txBody>
      <dsp:txXfrm>
        <a:off x="2590635" y="26550"/>
        <a:ext cx="3000561" cy="1272965"/>
      </dsp:txXfrm>
    </dsp:sp>
    <dsp:sp modelId="{16A7170A-D7E7-4B88-A318-FF5FC6CF4FD3}">
      <dsp:nvSpPr>
        <dsp:cNvPr id="0" name=""/>
        <dsp:cNvSpPr/>
      </dsp:nvSpPr>
      <dsp:spPr>
        <a:xfrm>
          <a:off x="6114022" y="26550"/>
          <a:ext cx="1272965" cy="12729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CD576-11F2-4EDE-AEE5-23FE890D3891}">
      <dsp:nvSpPr>
        <dsp:cNvPr id="0" name=""/>
        <dsp:cNvSpPr/>
      </dsp:nvSpPr>
      <dsp:spPr>
        <a:xfrm>
          <a:off x="6381344" y="293873"/>
          <a:ext cx="738319" cy="73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7568-0713-4122-8E57-F90FB23052B9}">
      <dsp:nvSpPr>
        <dsp:cNvPr id="0" name=""/>
        <dsp:cNvSpPr/>
      </dsp:nvSpPr>
      <dsp:spPr>
        <a:xfrm>
          <a:off x="7659765" y="26550"/>
          <a:ext cx="3000561" cy="127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Range of commercially available platforms.</a:t>
          </a:r>
        </a:p>
      </dsp:txBody>
      <dsp:txXfrm>
        <a:off x="7659765" y="26550"/>
        <a:ext cx="3000561" cy="1272965"/>
      </dsp:txXfrm>
    </dsp:sp>
    <dsp:sp modelId="{819491DE-B063-4A88-83EC-C21CC1BE51C0}">
      <dsp:nvSpPr>
        <dsp:cNvPr id="0" name=""/>
        <dsp:cNvSpPr/>
      </dsp:nvSpPr>
      <dsp:spPr>
        <a:xfrm>
          <a:off x="1044892" y="1831847"/>
          <a:ext cx="1272965" cy="12729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5D08-4105-4848-8BEA-6F6476DE3A6B}">
      <dsp:nvSpPr>
        <dsp:cNvPr id="0" name=""/>
        <dsp:cNvSpPr/>
      </dsp:nvSpPr>
      <dsp:spPr>
        <a:xfrm>
          <a:off x="1312214" y="2099170"/>
          <a:ext cx="738319" cy="738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8ABEE-C31F-407C-B686-FD69373AC198}">
      <dsp:nvSpPr>
        <dsp:cNvPr id="0" name=""/>
        <dsp:cNvSpPr/>
      </dsp:nvSpPr>
      <dsp:spPr>
        <a:xfrm>
          <a:off x="2590635" y="1831847"/>
          <a:ext cx="3000561" cy="127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companies have their own dedicated labs and resources for their researchers and engineers.</a:t>
          </a:r>
        </a:p>
      </dsp:txBody>
      <dsp:txXfrm>
        <a:off x="2590635" y="1831847"/>
        <a:ext cx="3000561" cy="1272965"/>
      </dsp:txXfrm>
    </dsp:sp>
    <dsp:sp modelId="{7BF47B42-CB4B-43FC-AECF-E248948A452D}">
      <dsp:nvSpPr>
        <dsp:cNvPr id="0" name=""/>
        <dsp:cNvSpPr/>
      </dsp:nvSpPr>
      <dsp:spPr>
        <a:xfrm>
          <a:off x="6114022" y="1831847"/>
          <a:ext cx="1272965" cy="12729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E0B0-42D3-4792-87E6-6D0250DF3700}">
      <dsp:nvSpPr>
        <dsp:cNvPr id="0" name=""/>
        <dsp:cNvSpPr/>
      </dsp:nvSpPr>
      <dsp:spPr>
        <a:xfrm>
          <a:off x="6381344" y="2099170"/>
          <a:ext cx="738319" cy="738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94D3F-5008-4009-9D6C-0AB278E56408}">
      <dsp:nvSpPr>
        <dsp:cNvPr id="0" name=""/>
        <dsp:cNvSpPr/>
      </dsp:nvSpPr>
      <dsp:spPr>
        <a:xfrm>
          <a:off x="7659765" y="1831847"/>
          <a:ext cx="3000561" cy="1272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 source tools which can solve the problem in parts. </a:t>
          </a:r>
        </a:p>
      </dsp:txBody>
      <dsp:txXfrm>
        <a:off x="7659765" y="1831847"/>
        <a:ext cx="3000561" cy="1272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25E6B-140F-4007-A802-1DBC9509363A}">
      <dsp:nvSpPr>
        <dsp:cNvPr id="0" name=""/>
        <dsp:cNvSpPr/>
      </dsp:nvSpPr>
      <dsp:spPr>
        <a:xfrm>
          <a:off x="439761" y="360340"/>
          <a:ext cx="939175" cy="9391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AF816-8DF7-4771-9494-F31351FB775F}">
      <dsp:nvSpPr>
        <dsp:cNvPr id="0" name=""/>
        <dsp:cNvSpPr/>
      </dsp:nvSpPr>
      <dsp:spPr>
        <a:xfrm>
          <a:off x="636987" y="557567"/>
          <a:ext cx="544721" cy="544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03673-782E-4444-86B0-A99AE31CFB0B}">
      <dsp:nvSpPr>
        <dsp:cNvPr id="0" name=""/>
        <dsp:cNvSpPr/>
      </dsp:nvSpPr>
      <dsp:spPr>
        <a:xfrm>
          <a:off x="1580188" y="360340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Fine grained data is missing on online tools.</a:t>
          </a:r>
        </a:p>
      </dsp:txBody>
      <dsp:txXfrm>
        <a:off x="1580188" y="360340"/>
        <a:ext cx="2213770" cy="939175"/>
      </dsp:txXfrm>
    </dsp:sp>
    <dsp:sp modelId="{982AF426-C8F9-4E9C-BEA0-DD569DD67697}">
      <dsp:nvSpPr>
        <dsp:cNvPr id="0" name=""/>
        <dsp:cNvSpPr/>
      </dsp:nvSpPr>
      <dsp:spPr>
        <a:xfrm>
          <a:off x="4179691" y="360340"/>
          <a:ext cx="939175" cy="9391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284F8-AF69-4D65-8AB9-9F8E8671FC8F}">
      <dsp:nvSpPr>
        <dsp:cNvPr id="0" name=""/>
        <dsp:cNvSpPr/>
      </dsp:nvSpPr>
      <dsp:spPr>
        <a:xfrm>
          <a:off x="4376918" y="557567"/>
          <a:ext cx="544721" cy="544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B4419-DF0F-4269-9714-B8B423A01B01}">
      <dsp:nvSpPr>
        <dsp:cNvPr id="0" name=""/>
        <dsp:cNvSpPr/>
      </dsp:nvSpPr>
      <dsp:spPr>
        <a:xfrm>
          <a:off x="5320118" y="360340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Commercial tools provide limited information about detections and alerts which limits the viewpoint of incident responders. </a:t>
          </a:r>
        </a:p>
      </dsp:txBody>
      <dsp:txXfrm>
        <a:off x="5320118" y="360340"/>
        <a:ext cx="2213770" cy="939175"/>
      </dsp:txXfrm>
    </dsp:sp>
    <dsp:sp modelId="{28CC9DA4-3FD5-448C-82A8-99F705DB3CFB}">
      <dsp:nvSpPr>
        <dsp:cNvPr id="0" name=""/>
        <dsp:cNvSpPr/>
      </dsp:nvSpPr>
      <dsp:spPr>
        <a:xfrm>
          <a:off x="7919621" y="360340"/>
          <a:ext cx="939175" cy="9391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8A29F-2FBC-4076-8309-F8281D096EF2}">
      <dsp:nvSpPr>
        <dsp:cNvPr id="0" name=""/>
        <dsp:cNvSpPr/>
      </dsp:nvSpPr>
      <dsp:spPr>
        <a:xfrm>
          <a:off x="8116848" y="557567"/>
          <a:ext cx="544721" cy="544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A05E3-2B53-4918-8F4E-10A7B5A7CF55}">
      <dsp:nvSpPr>
        <dsp:cNvPr id="0" name=""/>
        <dsp:cNvSpPr/>
      </dsp:nvSpPr>
      <dsp:spPr>
        <a:xfrm>
          <a:off x="9060048" y="360340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Several open source tools designed to solve specific problems of researchers and analysts. </a:t>
          </a:r>
        </a:p>
      </dsp:txBody>
      <dsp:txXfrm>
        <a:off x="9060048" y="360340"/>
        <a:ext cx="2213770" cy="939175"/>
      </dsp:txXfrm>
    </dsp:sp>
    <dsp:sp modelId="{C9FC5A8E-56A3-40BC-88E7-D743DF788E53}">
      <dsp:nvSpPr>
        <dsp:cNvPr id="0" name=""/>
        <dsp:cNvSpPr/>
      </dsp:nvSpPr>
      <dsp:spPr>
        <a:xfrm>
          <a:off x="439761" y="1831847"/>
          <a:ext cx="939175" cy="9391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ED6A-1182-4A7D-9ECA-CBD78AA17A41}">
      <dsp:nvSpPr>
        <dsp:cNvPr id="0" name=""/>
        <dsp:cNvSpPr/>
      </dsp:nvSpPr>
      <dsp:spPr>
        <a:xfrm>
          <a:off x="636987" y="2029074"/>
          <a:ext cx="544721" cy="5447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EDAAF-C0FF-44A5-AD96-644F49E951BC}">
      <dsp:nvSpPr>
        <dsp:cNvPr id="0" name=""/>
        <dsp:cNvSpPr/>
      </dsp:nvSpPr>
      <dsp:spPr>
        <a:xfrm>
          <a:off x="1580188" y="1831847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your own tool makes you a better researcher and promotes a more critical thinking towards product development.</a:t>
          </a:r>
        </a:p>
      </dsp:txBody>
      <dsp:txXfrm>
        <a:off x="1580188" y="1831847"/>
        <a:ext cx="2213770" cy="939175"/>
      </dsp:txXfrm>
    </dsp:sp>
    <dsp:sp modelId="{6DE076EB-7024-42E8-B9DA-9A5ED3AAAB17}">
      <dsp:nvSpPr>
        <dsp:cNvPr id="0" name=""/>
        <dsp:cNvSpPr/>
      </dsp:nvSpPr>
      <dsp:spPr>
        <a:xfrm>
          <a:off x="4179691" y="1831847"/>
          <a:ext cx="939175" cy="93917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1E8D9-A082-4009-9818-781C9D275307}">
      <dsp:nvSpPr>
        <dsp:cNvPr id="0" name=""/>
        <dsp:cNvSpPr/>
      </dsp:nvSpPr>
      <dsp:spPr>
        <a:xfrm>
          <a:off x="4376918" y="2029074"/>
          <a:ext cx="544721" cy="5447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C3FE8-A06D-442A-939E-38B5F7F2F998}">
      <dsp:nvSpPr>
        <dsp:cNvPr id="0" name=""/>
        <dsp:cNvSpPr/>
      </dsp:nvSpPr>
      <dsp:spPr>
        <a:xfrm>
          <a:off x="5320118" y="1831847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Less code, more throughput.</a:t>
          </a:r>
        </a:p>
      </dsp:txBody>
      <dsp:txXfrm>
        <a:off x="5320118" y="1831847"/>
        <a:ext cx="2213770" cy="939175"/>
      </dsp:txXfrm>
    </dsp:sp>
    <dsp:sp modelId="{9171F39F-DC03-4ABD-B899-628ABADB1789}">
      <dsp:nvSpPr>
        <dsp:cNvPr id="0" name=""/>
        <dsp:cNvSpPr/>
      </dsp:nvSpPr>
      <dsp:spPr>
        <a:xfrm>
          <a:off x="7919621" y="1831847"/>
          <a:ext cx="939175" cy="9391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7EE26-D829-4695-A292-6AEF6E353F84}">
      <dsp:nvSpPr>
        <dsp:cNvPr id="0" name=""/>
        <dsp:cNvSpPr/>
      </dsp:nvSpPr>
      <dsp:spPr>
        <a:xfrm>
          <a:off x="8116848" y="2029074"/>
          <a:ext cx="544721" cy="5447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A0586-E265-4CD4-AEBA-EBAA70F15DDC}">
      <dsp:nvSpPr>
        <dsp:cNvPr id="0" name=""/>
        <dsp:cNvSpPr/>
      </dsp:nvSpPr>
      <dsp:spPr>
        <a:xfrm>
          <a:off x="9060048" y="1831847"/>
          <a:ext cx="2213770" cy="93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travel a lot and I cant carry my servers everywhere. </a:t>
          </a:r>
        </a:p>
      </dsp:txBody>
      <dsp:txXfrm>
        <a:off x="9060048" y="1831847"/>
        <a:ext cx="2213770" cy="939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5A9BB-FB9A-4FF3-9551-9DFE99A642A4}">
      <dsp:nvSpPr>
        <dsp:cNvPr id="0" name=""/>
        <dsp:cNvSpPr/>
      </dsp:nvSpPr>
      <dsp:spPr>
        <a:xfrm>
          <a:off x="1104660" y="295219"/>
          <a:ext cx="1124229" cy="1124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A7142-6599-431B-812F-1D5FA8116186}">
      <dsp:nvSpPr>
        <dsp:cNvPr id="0" name=""/>
        <dsp:cNvSpPr/>
      </dsp:nvSpPr>
      <dsp:spPr>
        <a:xfrm>
          <a:off x="417631" y="1753776"/>
          <a:ext cx="2498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Simple Malware analysis and intelligence gathering process.</a:t>
          </a:r>
        </a:p>
      </dsp:txBody>
      <dsp:txXfrm>
        <a:off x="417631" y="1753776"/>
        <a:ext cx="2498287" cy="720000"/>
      </dsp:txXfrm>
    </dsp:sp>
    <dsp:sp modelId="{0D6EF303-25F0-4675-B9B9-1D25964AC46F}">
      <dsp:nvSpPr>
        <dsp:cNvPr id="0" name=""/>
        <dsp:cNvSpPr/>
      </dsp:nvSpPr>
      <dsp:spPr>
        <a:xfrm>
          <a:off x="4040148" y="295219"/>
          <a:ext cx="1124229" cy="1124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ECB4E-1307-4125-9828-2617168C0CF5}">
      <dsp:nvSpPr>
        <dsp:cNvPr id="0" name=""/>
        <dsp:cNvSpPr/>
      </dsp:nvSpPr>
      <dsp:spPr>
        <a:xfrm>
          <a:off x="3353119" y="1753776"/>
          <a:ext cx="2498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Software architecture design.</a:t>
          </a:r>
        </a:p>
      </dsp:txBody>
      <dsp:txXfrm>
        <a:off x="3353119" y="1753776"/>
        <a:ext cx="2498287" cy="720000"/>
      </dsp:txXfrm>
    </dsp:sp>
    <dsp:sp modelId="{F8476AAE-5857-479D-AD76-261E21851CEA}">
      <dsp:nvSpPr>
        <dsp:cNvPr id="0" name=""/>
        <dsp:cNvSpPr/>
      </dsp:nvSpPr>
      <dsp:spPr>
        <a:xfrm>
          <a:off x="1104660" y="3098348"/>
          <a:ext cx="1124229" cy="11242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26ACC-C59F-47E0-8EA2-A286C6786D3A}">
      <dsp:nvSpPr>
        <dsp:cNvPr id="0" name=""/>
        <dsp:cNvSpPr/>
      </dsp:nvSpPr>
      <dsp:spPr>
        <a:xfrm>
          <a:off x="417631" y="4556905"/>
          <a:ext cx="2498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Planning &amp; Mapping with Cloud service provider. </a:t>
          </a:r>
        </a:p>
      </dsp:txBody>
      <dsp:txXfrm>
        <a:off x="417631" y="4556905"/>
        <a:ext cx="2498287" cy="720000"/>
      </dsp:txXfrm>
    </dsp:sp>
    <dsp:sp modelId="{57F307D8-7DB5-4C0B-B923-66F47C640BB1}">
      <dsp:nvSpPr>
        <dsp:cNvPr id="0" name=""/>
        <dsp:cNvSpPr/>
      </dsp:nvSpPr>
      <dsp:spPr>
        <a:xfrm>
          <a:off x="4040148" y="3098348"/>
          <a:ext cx="1124229" cy="11242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697A7-FF2B-4DCA-8763-60FCCA49F046}">
      <dsp:nvSpPr>
        <dsp:cNvPr id="0" name=""/>
        <dsp:cNvSpPr/>
      </dsp:nvSpPr>
      <dsp:spPr>
        <a:xfrm>
          <a:off x="3353119" y="4556905"/>
          <a:ext cx="2498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Detailed architecture of our cloudmalscanner pipeline</a:t>
          </a:r>
        </a:p>
      </dsp:txBody>
      <dsp:txXfrm>
        <a:off x="3353119" y="4556905"/>
        <a:ext cx="2498287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472C8-84B0-594E-9601-06100DEA6CEA}">
      <dsp:nvSpPr>
        <dsp:cNvPr id="0" name=""/>
        <dsp:cNvSpPr/>
      </dsp:nvSpPr>
      <dsp:spPr>
        <a:xfrm>
          <a:off x="3607556" y="165789"/>
          <a:ext cx="3290285" cy="1142672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68F98-D71F-AE41-B58D-B2E384F44713}">
      <dsp:nvSpPr>
        <dsp:cNvPr id="0" name=""/>
        <dsp:cNvSpPr/>
      </dsp:nvSpPr>
      <dsp:spPr>
        <a:xfrm>
          <a:off x="4938973" y="2963807"/>
          <a:ext cx="637652" cy="40809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0A884-F84D-CE4C-A8E9-91CC5B880A76}">
      <dsp:nvSpPr>
        <dsp:cNvPr id="0" name=""/>
        <dsp:cNvSpPr/>
      </dsp:nvSpPr>
      <dsp:spPr>
        <a:xfrm>
          <a:off x="3727434" y="3290285"/>
          <a:ext cx="3060730" cy="76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Intelligence Collection &amp; reporting</a:t>
          </a:r>
        </a:p>
      </dsp:txBody>
      <dsp:txXfrm>
        <a:off x="3727434" y="3290285"/>
        <a:ext cx="3060730" cy="765182"/>
      </dsp:txXfrm>
    </dsp:sp>
    <dsp:sp modelId="{E4E5E90D-821F-004D-B0C4-EBF88E1A3969}">
      <dsp:nvSpPr>
        <dsp:cNvPr id="0" name=""/>
        <dsp:cNvSpPr/>
      </dsp:nvSpPr>
      <dsp:spPr>
        <a:xfrm>
          <a:off x="4803791" y="1396713"/>
          <a:ext cx="1147773" cy="11477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Analysis</a:t>
          </a:r>
        </a:p>
      </dsp:txBody>
      <dsp:txXfrm>
        <a:off x="4971878" y="1564800"/>
        <a:ext cx="811599" cy="811599"/>
      </dsp:txXfrm>
    </dsp:sp>
    <dsp:sp modelId="{AAB0B16E-2AD5-2548-9ED4-C76267939588}">
      <dsp:nvSpPr>
        <dsp:cNvPr id="0" name=""/>
        <dsp:cNvSpPr/>
      </dsp:nvSpPr>
      <dsp:spPr>
        <a:xfrm>
          <a:off x="3982495" y="535627"/>
          <a:ext cx="1147773" cy="114777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Heuristic Analysis</a:t>
          </a:r>
        </a:p>
      </dsp:txBody>
      <dsp:txXfrm>
        <a:off x="4150582" y="703714"/>
        <a:ext cx="811599" cy="811599"/>
      </dsp:txXfrm>
    </dsp:sp>
    <dsp:sp modelId="{CFA75891-B69F-554F-AE20-9436FF26CD36}">
      <dsp:nvSpPr>
        <dsp:cNvPr id="0" name=""/>
        <dsp:cNvSpPr/>
      </dsp:nvSpPr>
      <dsp:spPr>
        <a:xfrm>
          <a:off x="5155775" y="258121"/>
          <a:ext cx="1147773" cy="114777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Analysis</a:t>
          </a:r>
        </a:p>
      </dsp:txBody>
      <dsp:txXfrm>
        <a:off x="5323862" y="426208"/>
        <a:ext cx="811599" cy="811599"/>
      </dsp:txXfrm>
    </dsp:sp>
    <dsp:sp modelId="{627349F3-AD4A-B244-B380-7720F1C0705B}">
      <dsp:nvSpPr>
        <dsp:cNvPr id="0" name=""/>
        <dsp:cNvSpPr/>
      </dsp:nvSpPr>
      <dsp:spPr>
        <a:xfrm>
          <a:off x="3472373" y="25506"/>
          <a:ext cx="3570852" cy="285668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767E3-3C63-4B40-BF13-EC468214825E}">
      <dsp:nvSpPr>
        <dsp:cNvPr id="0" name=""/>
        <dsp:cNvSpPr/>
      </dsp:nvSpPr>
      <dsp:spPr>
        <a:xfrm>
          <a:off x="0" y="1299"/>
          <a:ext cx="10119359" cy="65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DF1C3-D127-4956-97CE-4845B9D786C9}">
      <dsp:nvSpPr>
        <dsp:cNvPr id="0" name=""/>
        <dsp:cNvSpPr/>
      </dsp:nvSpPr>
      <dsp:spPr>
        <a:xfrm>
          <a:off x="199252" y="149504"/>
          <a:ext cx="362278" cy="36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3399F-D2F2-487A-ACCF-D987277A9CA2}">
      <dsp:nvSpPr>
        <dsp:cNvPr id="0" name=""/>
        <dsp:cNvSpPr/>
      </dsp:nvSpPr>
      <dsp:spPr>
        <a:xfrm>
          <a:off x="760783" y="1299"/>
          <a:ext cx="9358576" cy="6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1" tIns="69711" rIns="69711" bIns="697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Lambda is a compute service that lets you run code without provisioning or managing servers.</a:t>
          </a:r>
        </a:p>
      </dsp:txBody>
      <dsp:txXfrm>
        <a:off x="760783" y="1299"/>
        <a:ext cx="9358576" cy="658687"/>
      </dsp:txXfrm>
    </dsp:sp>
    <dsp:sp modelId="{20E040DA-E2FC-4D43-972E-E39E9ABCF45E}">
      <dsp:nvSpPr>
        <dsp:cNvPr id="0" name=""/>
        <dsp:cNvSpPr/>
      </dsp:nvSpPr>
      <dsp:spPr>
        <a:xfrm>
          <a:off x="0" y="824658"/>
          <a:ext cx="10119359" cy="65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C3B87-4D75-4658-A71B-0F48C99949C7}">
      <dsp:nvSpPr>
        <dsp:cNvPr id="0" name=""/>
        <dsp:cNvSpPr/>
      </dsp:nvSpPr>
      <dsp:spPr>
        <a:xfrm>
          <a:off x="199252" y="972863"/>
          <a:ext cx="362278" cy="36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92375-D047-4093-ADF4-22C0EDE69BE4}">
      <dsp:nvSpPr>
        <dsp:cNvPr id="0" name=""/>
        <dsp:cNvSpPr/>
      </dsp:nvSpPr>
      <dsp:spPr>
        <a:xfrm>
          <a:off x="760783" y="824658"/>
          <a:ext cx="9358576" cy="6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1" tIns="69711" rIns="69711" bIns="697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AWS Lambda executes your code only when needed and scales automatically, from a few requests per day to thousands per second.</a:t>
          </a:r>
        </a:p>
      </dsp:txBody>
      <dsp:txXfrm>
        <a:off x="760783" y="824658"/>
        <a:ext cx="9358576" cy="658687"/>
      </dsp:txXfrm>
    </dsp:sp>
    <dsp:sp modelId="{7C940181-9F16-4AF8-9B98-7AFC230EBBF6}">
      <dsp:nvSpPr>
        <dsp:cNvPr id="0" name=""/>
        <dsp:cNvSpPr/>
      </dsp:nvSpPr>
      <dsp:spPr>
        <a:xfrm>
          <a:off x="0" y="1648017"/>
          <a:ext cx="10119359" cy="65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9124-89E1-4B0F-865F-F85B7A5BF8D9}">
      <dsp:nvSpPr>
        <dsp:cNvPr id="0" name=""/>
        <dsp:cNvSpPr/>
      </dsp:nvSpPr>
      <dsp:spPr>
        <a:xfrm>
          <a:off x="199252" y="1796222"/>
          <a:ext cx="362278" cy="36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F95BF-40FC-41AB-A863-7682DA4995D4}">
      <dsp:nvSpPr>
        <dsp:cNvPr id="0" name=""/>
        <dsp:cNvSpPr/>
      </dsp:nvSpPr>
      <dsp:spPr>
        <a:xfrm>
          <a:off x="760783" y="1648017"/>
          <a:ext cx="9358576" cy="6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1" tIns="69711" rIns="69711" bIns="697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Runs your code in response to events.</a:t>
          </a:r>
        </a:p>
      </dsp:txBody>
      <dsp:txXfrm>
        <a:off x="760783" y="1648017"/>
        <a:ext cx="9358576" cy="658687"/>
      </dsp:txXfrm>
    </dsp:sp>
    <dsp:sp modelId="{51B50F86-ADAA-496B-AABE-17DFA08A7A71}">
      <dsp:nvSpPr>
        <dsp:cNvPr id="0" name=""/>
        <dsp:cNvSpPr/>
      </dsp:nvSpPr>
      <dsp:spPr>
        <a:xfrm>
          <a:off x="0" y="2471377"/>
          <a:ext cx="10119359" cy="65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64554-BC87-4EF5-B35C-F89B04FAAA38}">
      <dsp:nvSpPr>
        <dsp:cNvPr id="0" name=""/>
        <dsp:cNvSpPr/>
      </dsp:nvSpPr>
      <dsp:spPr>
        <a:xfrm>
          <a:off x="199252" y="2619581"/>
          <a:ext cx="362278" cy="36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34437-24A6-46E3-9A9D-17B437A30458}">
      <dsp:nvSpPr>
        <dsp:cNvPr id="0" name=""/>
        <dsp:cNvSpPr/>
      </dsp:nvSpPr>
      <dsp:spPr>
        <a:xfrm>
          <a:off x="760783" y="2471377"/>
          <a:ext cx="9358576" cy="65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1" tIns="69711" rIns="69711" bIns="697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hlinkClick xmlns:r="http://schemas.openxmlformats.org/officeDocument/2006/relationships" r:id="rId9"/>
            </a:rPr>
            <a:t>https://docs.aws.amazon.com/lambda/latest/dg/python-programming-model.html</a:t>
          </a:r>
          <a:endParaRPr lang="en-US" sz="1600" kern="1200"/>
        </a:p>
      </dsp:txBody>
      <dsp:txXfrm>
        <a:off x="760783" y="2471377"/>
        <a:ext cx="9358576" cy="658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C1C8-9273-6948-8B53-225100B7B808}">
      <dsp:nvSpPr>
        <dsp:cNvPr id="0" name=""/>
        <dsp:cNvSpPr/>
      </dsp:nvSpPr>
      <dsp:spPr>
        <a:xfrm>
          <a:off x="0" y="0"/>
          <a:ext cx="553656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Using ClamAV and Yara rules. </a:t>
          </a:r>
        </a:p>
      </dsp:txBody>
      <dsp:txXfrm>
        <a:off x="51713" y="51713"/>
        <a:ext cx="3631314" cy="1662201"/>
      </dsp:txXfrm>
    </dsp:sp>
    <dsp:sp modelId="{3471400A-B97D-544C-9316-03723C6C4B2B}">
      <dsp:nvSpPr>
        <dsp:cNvPr id="0" name=""/>
        <dsp:cNvSpPr/>
      </dsp:nvSpPr>
      <dsp:spPr>
        <a:xfrm>
          <a:off x="488520" y="2059899"/>
          <a:ext cx="5536563" cy="176562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Quick and efficient at catching commodity malware related files. </a:t>
          </a:r>
        </a:p>
      </dsp:txBody>
      <dsp:txXfrm>
        <a:off x="540233" y="2111612"/>
        <a:ext cx="3796959" cy="1662201"/>
      </dsp:txXfrm>
    </dsp:sp>
    <dsp:sp modelId="{A72E11F3-7188-F642-82A5-17E06B7A8CDE}">
      <dsp:nvSpPr>
        <dsp:cNvPr id="0" name=""/>
        <dsp:cNvSpPr/>
      </dsp:nvSpPr>
      <dsp:spPr>
        <a:xfrm>
          <a:off x="977040" y="4119798"/>
          <a:ext cx="5536563" cy="176562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Would require a mechanism for definition updates. </a:t>
          </a:r>
        </a:p>
      </dsp:txBody>
      <dsp:txXfrm>
        <a:off x="1028753" y="4171511"/>
        <a:ext cx="3796959" cy="1662201"/>
      </dsp:txXfrm>
    </dsp:sp>
    <dsp:sp modelId="{2C0B8D25-F9EF-2740-BFA0-DF4EF76F56D3}">
      <dsp:nvSpPr>
        <dsp:cNvPr id="0" name=""/>
        <dsp:cNvSpPr/>
      </dsp:nvSpPr>
      <dsp:spPr>
        <a:xfrm>
          <a:off x="4388905" y="1338934"/>
          <a:ext cx="1147658" cy="1147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47128" y="1338934"/>
        <a:ext cx="631212" cy="863613"/>
      </dsp:txXfrm>
    </dsp:sp>
    <dsp:sp modelId="{27A074E7-4B53-F543-963E-174150C59583}">
      <dsp:nvSpPr>
        <dsp:cNvPr id="0" name=""/>
        <dsp:cNvSpPr/>
      </dsp:nvSpPr>
      <dsp:spPr>
        <a:xfrm>
          <a:off x="4877425" y="3387062"/>
          <a:ext cx="1147658" cy="1147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35648" y="3387062"/>
        <a:ext cx="631212" cy="8636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8E4CF-9D8B-4B41-BDF8-7A49CCE2BD8B}">
      <dsp:nvSpPr>
        <dsp:cNvPr id="0" name=""/>
        <dsp:cNvSpPr/>
      </dsp:nvSpPr>
      <dsp:spPr>
        <a:xfrm>
          <a:off x="0" y="1909873"/>
          <a:ext cx="6513603" cy="978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Github.com</a:t>
          </a:r>
          <a:r>
            <a:rPr lang="en-US" sz="3800" kern="1200" dirty="0"/>
            <a:t>/</a:t>
          </a:r>
          <a:r>
            <a:rPr lang="en-US" sz="3800" kern="1200" dirty="0" err="1"/>
            <a:t>abhinavbom</a:t>
          </a:r>
          <a:r>
            <a:rPr lang="en-US" sz="3800" kern="1200" dirty="0"/>
            <a:t>/</a:t>
          </a:r>
          <a:r>
            <a:rPr lang="en-US" sz="3800" kern="1200" dirty="0" err="1"/>
            <a:t>clara</a:t>
          </a:r>
          <a:endParaRPr lang="en-US" sz="3800" kern="1200" dirty="0"/>
        </a:p>
      </dsp:txBody>
      <dsp:txXfrm>
        <a:off x="47748" y="1957621"/>
        <a:ext cx="6418107" cy="882624"/>
      </dsp:txXfrm>
    </dsp:sp>
    <dsp:sp modelId="{27340857-1DF3-B249-A191-2215C38E7C8B}">
      <dsp:nvSpPr>
        <dsp:cNvPr id="0" name=""/>
        <dsp:cNvSpPr/>
      </dsp:nvSpPr>
      <dsp:spPr>
        <a:xfrm>
          <a:off x="0" y="2997433"/>
          <a:ext cx="6513603" cy="978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Setting it up on AWS.</a:t>
          </a:r>
        </a:p>
      </dsp:txBody>
      <dsp:txXfrm>
        <a:off x="47748" y="3045181"/>
        <a:ext cx="6418107" cy="8826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DF874-2E85-894F-BE80-01840AE94047}">
      <dsp:nvSpPr>
        <dsp:cNvPr id="0" name=""/>
        <dsp:cNvSpPr/>
      </dsp:nvSpPr>
      <dsp:spPr>
        <a:xfrm>
          <a:off x="1224" y="697199"/>
          <a:ext cx="2611078" cy="15666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Transferring control from Phase 1 lambda function to next phase feature extraction. </a:t>
          </a:r>
        </a:p>
      </dsp:txBody>
      <dsp:txXfrm>
        <a:off x="47110" y="743085"/>
        <a:ext cx="2519306" cy="1474875"/>
      </dsp:txXfrm>
    </dsp:sp>
    <dsp:sp modelId="{F947331C-174D-E443-96FD-A6DEE6DF7501}">
      <dsp:nvSpPr>
        <dsp:cNvPr id="0" name=""/>
        <dsp:cNvSpPr/>
      </dsp:nvSpPr>
      <dsp:spPr>
        <a:xfrm>
          <a:off x="2842078" y="1156749"/>
          <a:ext cx="553548" cy="64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842078" y="1286258"/>
        <a:ext cx="387484" cy="388529"/>
      </dsp:txXfrm>
    </dsp:sp>
    <dsp:sp modelId="{2C202FC0-E37C-F044-AF8C-E85DF1944C08}">
      <dsp:nvSpPr>
        <dsp:cNvPr id="0" name=""/>
        <dsp:cNvSpPr/>
      </dsp:nvSpPr>
      <dsp:spPr>
        <a:xfrm>
          <a:off x="3656734" y="697199"/>
          <a:ext cx="2611078" cy="1566647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Exposing API to receive file and display result. </a:t>
          </a:r>
        </a:p>
      </dsp:txBody>
      <dsp:txXfrm>
        <a:off x="3702620" y="743085"/>
        <a:ext cx="2519306" cy="1474875"/>
      </dsp:txXfrm>
    </dsp:sp>
    <dsp:sp modelId="{678D829F-24D0-4644-9299-AE54F463783D}">
      <dsp:nvSpPr>
        <dsp:cNvPr id="0" name=""/>
        <dsp:cNvSpPr/>
      </dsp:nvSpPr>
      <dsp:spPr>
        <a:xfrm rot="5400000">
          <a:off x="4685499" y="2446622"/>
          <a:ext cx="553548" cy="64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4768009" y="2493621"/>
        <a:ext cx="388529" cy="387484"/>
      </dsp:txXfrm>
    </dsp:sp>
    <dsp:sp modelId="{4400DB19-819E-7346-A704-0EDF150EBDB5}">
      <dsp:nvSpPr>
        <dsp:cNvPr id="0" name=""/>
        <dsp:cNvSpPr/>
      </dsp:nvSpPr>
      <dsp:spPr>
        <a:xfrm>
          <a:off x="3656734" y="3308278"/>
          <a:ext cx="2611078" cy="1566647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Running feature extraction modules in dedicated virtual machine. </a:t>
          </a:r>
        </a:p>
      </dsp:txBody>
      <dsp:txXfrm>
        <a:off x="3702620" y="3354164"/>
        <a:ext cx="2519306" cy="1474875"/>
      </dsp:txXfrm>
    </dsp:sp>
    <dsp:sp modelId="{310B9602-C58F-964B-8789-7425BE15F8B6}">
      <dsp:nvSpPr>
        <dsp:cNvPr id="0" name=""/>
        <dsp:cNvSpPr/>
      </dsp:nvSpPr>
      <dsp:spPr>
        <a:xfrm rot="10800000">
          <a:off x="2873411" y="3767828"/>
          <a:ext cx="553548" cy="647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039475" y="3897337"/>
        <a:ext cx="387484" cy="388529"/>
      </dsp:txXfrm>
    </dsp:sp>
    <dsp:sp modelId="{9F459277-7481-E048-BBA7-7EC35008321B}">
      <dsp:nvSpPr>
        <dsp:cNvPr id="0" name=""/>
        <dsp:cNvSpPr/>
      </dsp:nvSpPr>
      <dsp:spPr>
        <a:xfrm>
          <a:off x="1224" y="3308278"/>
          <a:ext cx="2611078" cy="156664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Result storage and transfer to analytics services(3</a:t>
          </a:r>
          <a:r>
            <a:rPr lang="en-US" sz="2000" kern="1200" baseline="30000"/>
            <a:t>rd</a:t>
          </a:r>
          <a:r>
            <a:rPr lang="en-US" sz="2000" kern="1200"/>
            <a:t> Phase).</a:t>
          </a:r>
        </a:p>
      </dsp:txBody>
      <dsp:txXfrm>
        <a:off x="47110" y="3354164"/>
        <a:ext cx="2519306" cy="1474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DDC8-C078-364A-B8CA-072E46560C2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401BD-F750-FF4D-8555-82FE79FA4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D304A-0461-324E-B881-F5A4031CE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4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Zipbomb</a:t>
            </a:r>
            <a:r>
              <a:rPr lang="en-US" dirty="0"/>
              <a:t>. </a:t>
            </a:r>
          </a:p>
          <a:p>
            <a:pPr marL="228600" indent="-228600">
              <a:buAutoNum type="arabicPeriod"/>
            </a:pPr>
            <a:r>
              <a:rPr lang="en-US" dirty="0"/>
              <a:t>Many Office filetypes are Zip too so make sure that such cases are handled correctly. </a:t>
            </a:r>
          </a:p>
          <a:p>
            <a:pPr marL="228600" indent="-228600">
              <a:buAutoNum type="arabicPeriod"/>
            </a:pPr>
            <a:r>
              <a:rPr lang="en-US" dirty="0"/>
              <a:t>Some modules should run on all files like Hash lookup, VT lookup or your custom BL/WL lookup.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13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8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6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handler_name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(event, context):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... return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some_value</a:t>
            </a: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event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AWS Lambda uses this parameter to pass in event data to the handler. This parameter is usually of the Python </a:t>
            </a:r>
            <a:r>
              <a:rPr lang="en-US" dirty="0" err="1"/>
              <a:t>dict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type. It can also be </a:t>
            </a:r>
            <a:r>
              <a:rPr lang="en-US" dirty="0"/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str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float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dirty="0" err="1"/>
              <a:t>NoneType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 – AWS Lambda uses this parameter to provide runtime information to your handler.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ways for file upload:</a:t>
            </a:r>
          </a:p>
          <a:p>
            <a:r>
              <a:rPr lang="en-US" dirty="0"/>
              <a:t>	using AWS cli</a:t>
            </a:r>
          </a:p>
          <a:p>
            <a:r>
              <a:rPr lang="en-US" dirty="0"/>
              <a:t>	Using an ECS web app.</a:t>
            </a:r>
          </a:p>
          <a:p>
            <a:r>
              <a:rPr lang="en-US" dirty="0"/>
              <a:t>	Directly uploading to the S3 bucket with SQS trigger in place</a:t>
            </a:r>
          </a:p>
          <a:p>
            <a:endParaRPr lang="en-US" dirty="0"/>
          </a:p>
          <a:p>
            <a:r>
              <a:rPr lang="en-US" dirty="0"/>
              <a:t>What are lambda functions?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4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9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Pdf-</a:t>
            </a:r>
            <a:r>
              <a:rPr lang="en-US" dirty="0" err="1"/>
              <a:t>parser.py</a:t>
            </a:r>
            <a:r>
              <a:rPr lang="en-US" dirty="0"/>
              <a:t> –stats</a:t>
            </a:r>
          </a:p>
          <a:p>
            <a:r>
              <a:rPr lang="en-US" dirty="0"/>
              <a:t>Pdf-</a:t>
            </a:r>
            <a:r>
              <a:rPr lang="en-US" dirty="0" err="1"/>
              <a:t>parser.py</a:t>
            </a:r>
            <a:r>
              <a:rPr lang="en-US" dirty="0"/>
              <a:t> –search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www.garykessler.net</a:t>
            </a:r>
            <a:r>
              <a:rPr lang="en-US" dirty="0"/>
              <a:t>/library/</a:t>
            </a:r>
            <a:r>
              <a:rPr lang="en-US" dirty="0" err="1"/>
              <a:t>file_sigs.html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02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/Desktop/corner-case/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401BD-F750-FF4D-8555-82FE79FA42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BD33-91EB-5240-B4F0-778B28C5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BAF39-9713-D24F-8DDE-0A7A0D0FB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748C-9726-BA45-8D30-A4DC23DA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2227-14F5-0247-BDB9-9F791408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E7DD-2C91-4049-B058-D704CA64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659F-3D8B-DF49-A628-9C599353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4952C-C3D0-6D45-A5D3-F72E1F17A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8EB17-EA3B-6343-B436-C9384F80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67E4-3CC4-324C-B899-6966BE4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214FF-2951-DA45-A96A-E0AB520E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D9683-9A8F-874C-BA31-0D0FF085E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9E919-EC53-884E-9C94-495A8D90D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977E-6A47-5640-A127-E236F39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FB9D-D1EA-0D42-A208-944556AA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BA0B0-7A54-B94E-89C1-7EDBE418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5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21C-6AAB-4544-BC3D-4712E418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CF6C-61F2-BD4C-B743-0DA1DF62C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ED4A-3E97-E34C-ACBE-3C2824F6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3253A-8491-5A44-93E5-C5BF1BE4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8E57-C314-994B-B207-225D8473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2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8138-FE0E-D644-84D0-AED5D02B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4DD23-C30C-5942-9EAC-21B91CE16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8A9EB-6A22-3242-97B7-74F26180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A8F7D-0B6F-064A-A644-F849A56F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4EC2A-DCD1-5D41-AE51-446C1654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6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5D15-4E5B-2D42-BB70-73EDEB81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15852-87CD-7E4D-85E9-DB76EEC5A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399D-1CC1-0C45-A62E-F71071478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8EF37-F04B-6C44-8BAB-8646CF5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5254A-5167-F94F-AC9A-AFFF21BC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4E83B-A3BA-074A-93FB-6A9459EC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EEF-BC4C-1A44-B9C3-3AAD2675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DF4F2-7D43-874B-884E-EA4862C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944F8-6625-8D49-BB2A-F55566B91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5C50A-60B0-2742-85D1-99EB592A3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EEE5E-EFC7-D544-B44B-99D80A939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66770-0216-5440-B275-57060C8D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BADE0-1148-5043-9E19-5F5E7F4E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BC220-2F7F-5446-B8FF-1B24138A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7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62BB-7BBC-5C47-8C3D-1F9635EA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29C8A-C363-B643-A87D-94DBC29F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D6FE2-F672-1143-9BBC-9F5B48A4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EEF0-0342-B149-AA31-C72007ED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53447-85E7-A24C-ABBB-1CB7FD77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AB76-7C84-8449-968B-BD5A9F8C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CFCE1-6527-C243-A5E0-F013496C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640C-165F-5541-AE7E-31FA055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984D0-EAB0-6B4A-BF38-07DD271BD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0FC60-A12A-2A4B-9A45-806AC1954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56528-B8F8-604B-B92C-745363EE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67E3B-241A-D84A-B7AF-742E06EF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5EA96-354B-134E-A19E-6F7EA9D5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E9F3-8238-0641-8FC4-74C310A3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5EBA7-47B0-C54D-97EA-14FA2ED37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7F50-BD51-6C4A-BEA1-FB157FE9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DE768-F962-D346-A69A-18F62025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DE826-8F6E-0E43-92F9-73E79790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2B4BA-2E3D-4A45-B272-734FE8C4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4F8DC-B4B6-0242-903A-2A34C16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F299-71FC-D34F-9466-26ACDBC1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32B1E-C393-D54D-9853-F5DC29F22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685D1-23E9-3740-B9BB-5F822745283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5A33C-825E-C14C-99B4-6C7C997D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6E8F-30F2-2547-833B-84CFCFD1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7E562-E665-284C-B3AB-79D1EDC5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6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3.png"/><Relationship Id="rId5" Type="http://schemas.openxmlformats.org/officeDocument/2006/relationships/image" Target="../media/image53.svg"/><Relationship Id="rId15" Type="http://schemas.openxmlformats.org/officeDocument/2006/relationships/image" Target="../media/image60.png"/><Relationship Id="rId10" Type="http://schemas.openxmlformats.org/officeDocument/2006/relationships/image" Target="../media/image40.png"/><Relationship Id="rId19" Type="http://schemas.openxmlformats.org/officeDocument/2006/relationships/image" Target="../media/image64.jp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DlGlFGAdi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navbom/fs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5zvdB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7C2-EFFA-1045-84FB-E9F68D040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Building Malware Analysis &amp; Threat Intelligence Pipeline using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8ECB6-0A76-3648-9914-6B3522956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-Abhinav Singh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5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0A60D-E136-8C4E-81B1-A9391F29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Defining The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47D5FE-14CC-4609-AC40-92600F0EA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9481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0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D2C46-2325-E540-86D1-61FE048E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3400"/>
              <a:t>Simple Malware Analysis &amp; Intelligence Gathering Process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3947F5-005F-FA4D-867D-A86A3E1E0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81515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16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181C0-C423-5648-A107-38702F43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Architecture Design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1F322B-3BFC-194C-9F27-1C04D0E2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79831"/>
            <a:ext cx="7188199" cy="4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8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625E-9E5E-6F4F-9C6E-9B266AF1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our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69653-2B12-ED4F-869F-43B6FFC6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49" y="1690688"/>
            <a:ext cx="7236884" cy="45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4F55-39BE-C646-B0D5-665CB827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Mapping Cloud services with traditional infrastructure services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4D3422-1C2D-8B4E-8C66-B0C49246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5" y="1535289"/>
            <a:ext cx="8606366" cy="511327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2A0D4D6-6FDA-B943-8F11-203438BB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6" y="2516281"/>
            <a:ext cx="735894" cy="811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76874-7676-E34A-A5C5-CFFA3E19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44" y="1334999"/>
            <a:ext cx="1277056" cy="825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4EF558C-A964-9C4A-B9F4-EB2B6342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40" y="2630310"/>
            <a:ext cx="1450626" cy="69761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EF64A24-443E-7C4A-9F22-DB276568F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089" y="2466141"/>
            <a:ext cx="1605844" cy="1025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0CAEFB-138A-184B-9551-00272E926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206" y="2438929"/>
            <a:ext cx="1390650" cy="8890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EB0927C-F246-5C4A-B794-D4BBE2CC1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376" y="5322712"/>
            <a:ext cx="1647686" cy="1052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A1589B-BEAC-8B40-94A6-808757F32ABA}"/>
              </a:ext>
            </a:extLst>
          </p:cNvPr>
          <p:cNvCxnSpPr>
            <a:stCxn id="6" idx="3"/>
          </p:cNvCxnSpPr>
          <p:nvPr/>
        </p:nvCxnSpPr>
        <p:spPr>
          <a:xfrm>
            <a:off x="3106560" y="2922105"/>
            <a:ext cx="873480" cy="130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E55EF-DD1A-CE42-9EF4-7478071FEF94}"/>
              </a:ext>
            </a:extLst>
          </p:cNvPr>
          <p:cNvCxnSpPr>
            <a:stCxn id="12" idx="3"/>
          </p:cNvCxnSpPr>
          <p:nvPr/>
        </p:nvCxnSpPr>
        <p:spPr>
          <a:xfrm>
            <a:off x="5430666" y="2979120"/>
            <a:ext cx="665334" cy="1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88651-EC68-2143-B495-D49E6A037558}"/>
              </a:ext>
            </a:extLst>
          </p:cNvPr>
          <p:cNvCxnSpPr>
            <a:stCxn id="14" idx="0"/>
          </p:cNvCxnSpPr>
          <p:nvPr/>
        </p:nvCxnSpPr>
        <p:spPr>
          <a:xfrm flipV="1">
            <a:off x="6338011" y="1996330"/>
            <a:ext cx="0" cy="46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8BFA2C-6A2F-A24C-8C3E-5D89042EB935}"/>
              </a:ext>
            </a:extLst>
          </p:cNvPr>
          <p:cNvCxnSpPr/>
          <p:nvPr/>
        </p:nvCxnSpPr>
        <p:spPr>
          <a:xfrm>
            <a:off x="6997700" y="2922105"/>
            <a:ext cx="2699456" cy="130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2ED7CE-4224-2E4C-8730-C048E6893564}"/>
              </a:ext>
            </a:extLst>
          </p:cNvPr>
          <p:cNvCxnSpPr/>
          <p:nvPr/>
        </p:nvCxnSpPr>
        <p:spPr>
          <a:xfrm>
            <a:off x="10265127" y="3492097"/>
            <a:ext cx="0" cy="1830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B77F71-2789-9B4D-80FF-25C5E53F49CA}"/>
              </a:ext>
            </a:extLst>
          </p:cNvPr>
          <p:cNvCxnSpPr/>
          <p:nvPr/>
        </p:nvCxnSpPr>
        <p:spPr>
          <a:xfrm>
            <a:off x="5317067" y="3327929"/>
            <a:ext cx="4459111" cy="228264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5D6B43-218A-014D-90F6-916683518FD7}"/>
              </a:ext>
            </a:extLst>
          </p:cNvPr>
          <p:cNvCxnSpPr/>
          <p:nvPr/>
        </p:nvCxnSpPr>
        <p:spPr>
          <a:xfrm flipH="1">
            <a:off x="2494844" y="6375400"/>
            <a:ext cx="736035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30285D-2E97-0641-8897-B05AA63B8E4B}"/>
              </a:ext>
            </a:extLst>
          </p:cNvPr>
          <p:cNvCxnSpPr/>
          <p:nvPr/>
        </p:nvCxnSpPr>
        <p:spPr>
          <a:xfrm flipV="1">
            <a:off x="2506133" y="3429000"/>
            <a:ext cx="0" cy="2946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8EA5-2DCE-2B45-BAA7-16E00DCD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753"/>
            <a:ext cx="10515600" cy="1325563"/>
          </a:xfrm>
        </p:spPr>
        <p:txBody>
          <a:bodyPr/>
          <a:lstStyle/>
          <a:p>
            <a:r>
              <a:rPr lang="en-US" dirty="0"/>
              <a:t>High level architecture of our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DAAD1-2B46-1041-9A56-D587EB43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9" y="3762175"/>
            <a:ext cx="904352" cy="904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0579D0-EA67-7D45-9E85-E8C88EAE0254}"/>
              </a:ext>
            </a:extLst>
          </p:cNvPr>
          <p:cNvSpPr/>
          <p:nvPr/>
        </p:nvSpPr>
        <p:spPr>
          <a:xfrm>
            <a:off x="2361236" y="3420722"/>
            <a:ext cx="1759352" cy="158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AV &amp; Yara Scan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CA4A-3DD4-4746-BC24-C7224D0F27D6}"/>
              </a:ext>
            </a:extLst>
          </p:cNvPr>
          <p:cNvSpPr/>
          <p:nvPr/>
        </p:nvSpPr>
        <p:spPr>
          <a:xfrm>
            <a:off x="5002193" y="3420723"/>
            <a:ext cx="1759352" cy="158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 Scan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B489A-7F0C-F941-9438-627B3D3C1AE1}"/>
              </a:ext>
            </a:extLst>
          </p:cNvPr>
          <p:cNvSpPr/>
          <p:nvPr/>
        </p:nvSpPr>
        <p:spPr>
          <a:xfrm>
            <a:off x="7724173" y="3420724"/>
            <a:ext cx="1759352" cy="158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Sandbox Scan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7AE49DC-8613-C54A-81EE-609E9F112951}"/>
              </a:ext>
            </a:extLst>
          </p:cNvPr>
          <p:cNvSpPr/>
          <p:nvPr/>
        </p:nvSpPr>
        <p:spPr>
          <a:xfrm rot="5400000">
            <a:off x="5345926" y="583467"/>
            <a:ext cx="740780" cy="44646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DA58EE4F-F605-FE4E-9B2C-5B5A8A90DC99}"/>
              </a:ext>
            </a:extLst>
          </p:cNvPr>
          <p:cNvSpPr/>
          <p:nvPr/>
        </p:nvSpPr>
        <p:spPr>
          <a:xfrm>
            <a:off x="5301205" y="1493134"/>
            <a:ext cx="794795" cy="952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FACC8-8AB5-424C-93B3-581DBC29AC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479631" y="4214351"/>
            <a:ext cx="8816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934B77-ABD2-2644-AAF2-84D680689AE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120588" y="4214352"/>
            <a:ext cx="8816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4AA3F-458A-CB44-8905-AF8C91857D0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761545" y="4214353"/>
            <a:ext cx="9626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Presentation with bar chart">
            <a:extLst>
              <a:ext uri="{FF2B5EF4-FFF2-40B4-BE49-F238E27FC236}">
                <a16:creationId xmlns:a16="http://schemas.microsoft.com/office/drawing/2014/main" id="{36A2FEA4-B570-4F43-8CCE-FC50B4D7A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9" y="4214351"/>
            <a:ext cx="914400" cy="914400"/>
          </a:xfrm>
          <a:prstGeom prst="rect">
            <a:avLst/>
          </a:prstGeom>
        </p:spPr>
      </p:pic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D875FC1A-EF80-1243-8920-FE5A3ABF7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2369" y="3585303"/>
            <a:ext cx="914400" cy="914400"/>
          </a:xfrm>
          <a:prstGeom prst="rect">
            <a:avLst/>
          </a:prstGeom>
        </p:spPr>
      </p:pic>
      <p:pic>
        <p:nvPicPr>
          <p:cNvPr id="23" name="Graphic 22" descr="Filter">
            <a:extLst>
              <a:ext uri="{FF2B5EF4-FFF2-40B4-BE49-F238E27FC236}">
                <a16:creationId xmlns:a16="http://schemas.microsoft.com/office/drawing/2014/main" id="{99F81A4A-6A7B-194F-A3AE-3F4790FC3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8953" y="304264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7009C5-FEF3-AB4D-8CAD-566A95278851}"/>
              </a:ext>
            </a:extLst>
          </p:cNvPr>
          <p:cNvCxnSpPr>
            <a:stCxn id="9" idx="3"/>
            <a:endCxn id="19" idx="0"/>
          </p:cNvCxnSpPr>
          <p:nvPr/>
        </p:nvCxnSpPr>
        <p:spPr>
          <a:xfrm flipV="1">
            <a:off x="9483525" y="4214351"/>
            <a:ext cx="89607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10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2525-6FB6-EA4C-BDBE-5F4A75E8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885"/>
            <a:ext cx="10515600" cy="1325563"/>
          </a:xfrm>
        </p:spPr>
        <p:txBody>
          <a:bodyPr/>
          <a:lstStyle/>
          <a:p>
            <a:r>
              <a:rPr lang="en-US" dirty="0"/>
              <a:t>What? Why ? Where?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8C6777-9B70-8648-9B79-C9781247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579176"/>
              </p:ext>
            </p:extLst>
          </p:nvPr>
        </p:nvGraphicFramePr>
        <p:xfrm>
          <a:off x="838200" y="922801"/>
          <a:ext cx="10515600" cy="603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6669738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977349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6144944"/>
                    </a:ext>
                  </a:extLst>
                </a:gridCol>
              </a:tblGrid>
              <a:tr h="480946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13076"/>
                  </a:ext>
                </a:extLst>
              </a:tr>
              <a:tr h="627962">
                <a:tc>
                  <a:txBody>
                    <a:bodyPr/>
                    <a:lstStyle/>
                    <a:p>
                      <a:r>
                        <a:rPr lang="en-US" dirty="0"/>
                        <a:t>File submission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 by which our engine can receive the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the endpoint(s) where the files reside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43003"/>
                  </a:ext>
                </a:extLst>
              </a:tr>
              <a:tr h="627962">
                <a:tc>
                  <a:txBody>
                    <a:bodyPr/>
                    <a:lstStyle/>
                    <a:p>
                      <a:r>
                        <a:rPr lang="en-US" dirty="0"/>
                        <a:t>Creating a local copy of files submitted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is needed for retention and/or resubmission purpose.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41431"/>
                  </a:ext>
                </a:extLst>
              </a:tr>
              <a:tr h="480946">
                <a:tc>
                  <a:txBody>
                    <a:bodyPr/>
                    <a:lstStyle/>
                    <a:p>
                      <a:r>
                        <a:rPr lang="en-US" dirty="0"/>
                        <a:t>Static AV scanning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way to determine bad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Lambda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25337"/>
                  </a:ext>
                </a:extLst>
              </a:tr>
              <a:tr h="627962">
                <a:tc>
                  <a:txBody>
                    <a:bodyPr/>
                    <a:lstStyle/>
                    <a:p>
                      <a:r>
                        <a:rPr lang="en-US" dirty="0"/>
                        <a:t>Signature updates for AV scanning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way to respond to new threats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34507"/>
                  </a:ext>
                </a:extLst>
              </a:tr>
              <a:tr h="627962">
                <a:tc>
                  <a:txBody>
                    <a:bodyPr/>
                    <a:lstStyle/>
                    <a:p>
                      <a:r>
                        <a:rPr lang="en-US" dirty="0"/>
                        <a:t>Heuristic 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Getting advance telemetry for threat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EC2 or Container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25462"/>
                  </a:ext>
                </a:extLst>
              </a:tr>
              <a:tr h="897088">
                <a:tc>
                  <a:txBody>
                    <a:bodyPr/>
                    <a:lstStyle/>
                    <a:p>
                      <a:r>
                        <a:rPr lang="en-US" dirty="0"/>
                        <a:t>Sandbox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Getting runtime execution details about the sample for detection and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70810"/>
                  </a:ext>
                </a:extLst>
              </a:tr>
              <a:tr h="480946">
                <a:tc>
                  <a:txBody>
                    <a:bodyPr/>
                    <a:lstStyle/>
                    <a:p>
                      <a:r>
                        <a:rPr lang="en-US" dirty="0"/>
                        <a:t>Alert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Incident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SNS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38824"/>
                  </a:ext>
                </a:extLst>
              </a:tr>
              <a:tr h="480946">
                <a:tc>
                  <a:txBody>
                    <a:bodyPr/>
                    <a:lstStyle/>
                    <a:p>
                      <a:r>
                        <a:rPr lang="en-US" dirty="0"/>
                        <a:t>Storing the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Backup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DynamoDB/MongoDB/SQL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84174"/>
                  </a:ext>
                </a:extLst>
              </a:tr>
              <a:tr h="33705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Visualization, analytics and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Elasticsearch &amp; Kibana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89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68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E2B8-8E2E-694C-894E-F6E928C4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54"/>
            <a:ext cx="10515600" cy="1325563"/>
          </a:xfrm>
        </p:spPr>
        <p:txBody>
          <a:bodyPr/>
          <a:lstStyle/>
          <a:p>
            <a:r>
              <a:rPr lang="en-US" dirty="0"/>
              <a:t>Planning the Architecture of Our Pipeline</a:t>
            </a:r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73D5291-267F-A946-A86E-2FF31D65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47" y="3309236"/>
            <a:ext cx="722489" cy="7968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F34A97-F41C-C540-B712-22323DE27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946" y="1843741"/>
            <a:ext cx="544690" cy="544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1B90A0-637A-3143-9272-F467732E1BE8}"/>
              </a:ext>
            </a:extLst>
          </p:cNvPr>
          <p:cNvSpPr/>
          <p:nvPr/>
        </p:nvSpPr>
        <p:spPr>
          <a:xfrm>
            <a:off x="2596444" y="1350517"/>
            <a:ext cx="6874934" cy="46360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9D8D371-B8A8-4547-9108-249D51A2B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195" y="3211087"/>
            <a:ext cx="722489" cy="72248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4F35993-FF89-8349-ABAA-817489731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195" y="3573788"/>
            <a:ext cx="722489" cy="72248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2832564-9936-5C41-940A-30FA0E7F5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194" y="2848386"/>
            <a:ext cx="722489" cy="722489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0312757-D287-7D45-89BC-DA10A98A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193" y="3936489"/>
            <a:ext cx="722489" cy="722489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E8699DF-DA9C-D24F-816A-4333C2A32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48" y="3008383"/>
            <a:ext cx="498122" cy="51529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9F727011-299E-5E4D-82B1-078818CBE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48" y="3579342"/>
            <a:ext cx="498122" cy="515299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F69B0D9-9674-944B-8380-6FDE5FC51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48" y="4143679"/>
            <a:ext cx="498122" cy="515299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D95059A4-EFEC-1D41-A81F-9DDF048D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070" y="3333513"/>
            <a:ext cx="722489" cy="8943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1D43424-7458-304D-A87D-48A783A95F35}"/>
              </a:ext>
            </a:extLst>
          </p:cNvPr>
          <p:cNvSpPr/>
          <p:nvPr/>
        </p:nvSpPr>
        <p:spPr>
          <a:xfrm>
            <a:off x="5113867" y="2848386"/>
            <a:ext cx="903111" cy="199526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EAD1DD3-B997-E34B-B2E8-7F170467E6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561" y="1678798"/>
            <a:ext cx="1437583" cy="918456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300107E-878C-5842-81CB-D4FD42C3EAEF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016978" y="2597254"/>
            <a:ext cx="1207375" cy="12487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7AC2BC1-B0D9-E247-93D7-E90A86314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4495" y="1678798"/>
            <a:ext cx="1651000" cy="825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2DAE78-B9C2-BE48-8BAB-C83AD8E27B8F}"/>
              </a:ext>
            </a:extLst>
          </p:cNvPr>
          <p:cNvCxnSpPr>
            <a:endCxn id="48" idx="1"/>
          </p:cNvCxnSpPr>
          <p:nvPr/>
        </p:nvCxnSpPr>
        <p:spPr>
          <a:xfrm>
            <a:off x="7687733" y="2091548"/>
            <a:ext cx="896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C2C77DC-9643-B94C-9603-928174BAAE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044" y="3443136"/>
            <a:ext cx="1382919" cy="884058"/>
          </a:xfrm>
          <a:prstGeom prst="rect">
            <a:avLst/>
          </a:prstGeom>
        </p:spPr>
      </p:pic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21B3AD69-C884-904A-848E-58428FFA84F9}"/>
              </a:ext>
            </a:extLst>
          </p:cNvPr>
          <p:cNvCxnSpPr>
            <a:endCxn id="52" idx="0"/>
          </p:cNvCxnSpPr>
          <p:nvPr/>
        </p:nvCxnSpPr>
        <p:spPr>
          <a:xfrm rot="16200000" flipH="1">
            <a:off x="7365650" y="2593282"/>
            <a:ext cx="1035058" cy="6646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E225E32B-D8FF-7940-AE58-4DEE764BDC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1709" y="3234786"/>
            <a:ext cx="1206975" cy="110314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DCE491-2E53-F64A-9F7C-0F7FB5289017}"/>
              </a:ext>
            </a:extLst>
          </p:cNvPr>
          <p:cNvCxnSpPr>
            <a:cxnSpLocks/>
          </p:cNvCxnSpPr>
          <p:nvPr/>
        </p:nvCxnSpPr>
        <p:spPr>
          <a:xfrm>
            <a:off x="8704161" y="3647560"/>
            <a:ext cx="1191485" cy="2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1773772D-43C9-394F-AA03-7673E181D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8074" y="4630740"/>
            <a:ext cx="2229939" cy="1248766"/>
          </a:xfrm>
          <a:prstGeom prst="rect">
            <a:avLst/>
          </a:prstGeom>
        </p:spPr>
      </p:pic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9E45106-E856-FF4E-B46B-873C06D834B7}"/>
              </a:ext>
            </a:extLst>
          </p:cNvPr>
          <p:cNvCxnSpPr/>
          <p:nvPr/>
        </p:nvCxnSpPr>
        <p:spPr>
          <a:xfrm rot="5400000">
            <a:off x="6782569" y="3938489"/>
            <a:ext cx="928511" cy="8818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20C829EA-DBFF-AD46-B3A1-72A0494B9F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857" y="2080490"/>
            <a:ext cx="391323" cy="39132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99447B6-3FF0-8E45-8455-BC7CF5EA05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342" y="2787059"/>
            <a:ext cx="391323" cy="39132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4011A9-7CCF-E642-914C-DFCA99BF6A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859" y="3498444"/>
            <a:ext cx="391323" cy="3913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38E1C5C-EBC6-7A47-AE27-C19FFBE88B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858" y="4247215"/>
            <a:ext cx="391323" cy="39132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F92AA45-FDFB-4F4A-B697-D10AFCB7A8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" y="4936940"/>
            <a:ext cx="391323" cy="3913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328D00A-0276-D848-AB6E-64F6CBA4FD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766" y="5631042"/>
            <a:ext cx="391323" cy="39132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CE26CCB-2F3D-9242-8DEC-F80D6770A60B}"/>
              </a:ext>
            </a:extLst>
          </p:cNvPr>
          <p:cNvSpPr txBox="1"/>
          <p:nvPr/>
        </p:nvSpPr>
        <p:spPr>
          <a:xfrm>
            <a:off x="193427" y="2488627"/>
            <a:ext cx="400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EDD647-7F1A-B945-B058-6F8C6E652BF5}"/>
              </a:ext>
            </a:extLst>
          </p:cNvPr>
          <p:cNvSpPr txBox="1"/>
          <p:nvPr/>
        </p:nvSpPr>
        <p:spPr>
          <a:xfrm>
            <a:off x="115200" y="3202002"/>
            <a:ext cx="55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Office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8D740D-0D4C-3C44-B3A5-2CF2DBDE154C}"/>
              </a:ext>
            </a:extLst>
          </p:cNvPr>
          <p:cNvSpPr txBox="1"/>
          <p:nvPr/>
        </p:nvSpPr>
        <p:spPr>
          <a:xfrm>
            <a:off x="175000" y="3921562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0B04CC-D026-7041-AB46-52FF66BBA11F}"/>
              </a:ext>
            </a:extLst>
          </p:cNvPr>
          <p:cNvSpPr txBox="1"/>
          <p:nvPr/>
        </p:nvSpPr>
        <p:spPr>
          <a:xfrm>
            <a:off x="153777" y="4652693"/>
            <a:ext cx="460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2FFDFE-81BD-4043-AB70-3CDB9FAD6FA8}"/>
              </a:ext>
            </a:extLst>
          </p:cNvPr>
          <p:cNvSpPr txBox="1"/>
          <p:nvPr/>
        </p:nvSpPr>
        <p:spPr>
          <a:xfrm>
            <a:off x="167280" y="5337529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AFFF58-5E69-FC44-B97D-F1BDA7B30507}"/>
              </a:ext>
            </a:extLst>
          </p:cNvPr>
          <p:cNvSpPr txBox="1"/>
          <p:nvPr/>
        </p:nvSpPr>
        <p:spPr>
          <a:xfrm>
            <a:off x="203932" y="603393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Zip</a:t>
            </a:r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50238809-B745-C246-8FB6-553C7FCA9506}"/>
              </a:ext>
            </a:extLst>
          </p:cNvPr>
          <p:cNvSpPr/>
          <p:nvPr/>
        </p:nvSpPr>
        <p:spPr>
          <a:xfrm>
            <a:off x="673154" y="2059946"/>
            <a:ext cx="555776" cy="37103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42D651E-FC87-EE40-934C-DA8441907B4E}"/>
              </a:ext>
            </a:extLst>
          </p:cNvPr>
          <p:cNvCxnSpPr>
            <a:cxnSpLocks/>
          </p:cNvCxnSpPr>
          <p:nvPr/>
        </p:nvCxnSpPr>
        <p:spPr>
          <a:xfrm flipV="1">
            <a:off x="2125876" y="3694104"/>
            <a:ext cx="6316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Left Brace 81">
            <a:extLst>
              <a:ext uri="{FF2B5EF4-FFF2-40B4-BE49-F238E27FC236}">
                <a16:creationId xmlns:a16="http://schemas.microsoft.com/office/drawing/2014/main" id="{5474719F-802C-A444-AFC0-46B0E847D57E}"/>
              </a:ext>
            </a:extLst>
          </p:cNvPr>
          <p:cNvSpPr/>
          <p:nvPr/>
        </p:nvSpPr>
        <p:spPr>
          <a:xfrm>
            <a:off x="3715473" y="3266032"/>
            <a:ext cx="219919" cy="9618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079489-DFF7-714A-82FC-9BCA061F293B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3195291" y="2388431"/>
            <a:ext cx="1" cy="92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C7FD58-2A35-2A4E-9489-0CA8E8F4EF0C}"/>
              </a:ext>
            </a:extLst>
          </p:cNvPr>
          <p:cNvSpPr txBox="1"/>
          <p:nvPr/>
        </p:nvSpPr>
        <p:spPr>
          <a:xfrm>
            <a:off x="3935392" y="4548380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SQS Queue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76D5A5-CB5D-A243-973C-A703E21BB179}"/>
              </a:ext>
            </a:extLst>
          </p:cNvPr>
          <p:cNvSpPr txBox="1"/>
          <p:nvPr/>
        </p:nvSpPr>
        <p:spPr>
          <a:xfrm>
            <a:off x="5101625" y="2570384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Lambda Functions</a:t>
            </a:r>
          </a:p>
        </p:txBody>
      </p: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53C925C2-88F8-2A40-A3D9-3749A4F436D5}"/>
              </a:ext>
            </a:extLst>
          </p:cNvPr>
          <p:cNvCxnSpPr>
            <a:endCxn id="17" idx="1"/>
          </p:cNvCxnSpPr>
          <p:nvPr/>
        </p:nvCxnSpPr>
        <p:spPr>
          <a:xfrm flipV="1">
            <a:off x="4747682" y="3266033"/>
            <a:ext cx="567266" cy="4809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7C90C280-9872-8649-BAD7-CB2075C16CDB}"/>
              </a:ext>
            </a:extLst>
          </p:cNvPr>
          <p:cNvCxnSpPr>
            <a:endCxn id="18" idx="1"/>
          </p:cNvCxnSpPr>
          <p:nvPr/>
        </p:nvCxnSpPr>
        <p:spPr>
          <a:xfrm>
            <a:off x="4744876" y="3751813"/>
            <a:ext cx="570072" cy="851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0ACCAA5-D9A5-E847-BA1D-00EF36F530E1}"/>
              </a:ext>
            </a:extLst>
          </p:cNvPr>
          <p:cNvCxnSpPr/>
          <p:nvPr/>
        </p:nvCxnSpPr>
        <p:spPr>
          <a:xfrm>
            <a:off x="4759926" y="3746952"/>
            <a:ext cx="554854" cy="5288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CBD2F134-FFCF-E54E-8178-7997F6DC1626}"/>
              </a:ext>
            </a:extLst>
          </p:cNvPr>
          <p:cNvCxnSpPr/>
          <p:nvPr/>
        </p:nvCxnSpPr>
        <p:spPr>
          <a:xfrm rot="5400000">
            <a:off x="5919995" y="3379001"/>
            <a:ext cx="2246400" cy="682906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A46417C3-FF7F-F446-BAFA-99F8800D3D02}"/>
              </a:ext>
            </a:extLst>
          </p:cNvPr>
          <p:cNvCxnSpPr>
            <a:stCxn id="22" idx="3"/>
          </p:cNvCxnSpPr>
          <p:nvPr/>
        </p:nvCxnSpPr>
        <p:spPr>
          <a:xfrm>
            <a:off x="6016978" y="3846020"/>
            <a:ext cx="488583" cy="997634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BAFD1A-7262-6C40-B544-5F23E99C248B}"/>
              </a:ext>
            </a:extLst>
          </p:cNvPr>
          <p:cNvCxnSpPr/>
          <p:nvPr/>
        </p:nvCxnSpPr>
        <p:spPr>
          <a:xfrm flipH="1" flipV="1">
            <a:off x="3556536" y="2276151"/>
            <a:ext cx="1473376" cy="571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756C5F07-4721-E542-8834-9A05A6CA7BCE}"/>
              </a:ext>
            </a:extLst>
          </p:cNvPr>
          <p:cNvCxnSpPr>
            <a:stCxn id="86" idx="0"/>
          </p:cNvCxnSpPr>
          <p:nvPr/>
        </p:nvCxnSpPr>
        <p:spPr>
          <a:xfrm rot="5400000" flipH="1" flipV="1">
            <a:off x="6810549" y="630472"/>
            <a:ext cx="891586" cy="2988238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9499880-3F07-4D4F-B2DE-6DD8AC6EE9C3}"/>
              </a:ext>
            </a:extLst>
          </p:cNvPr>
          <p:cNvSpPr txBox="1"/>
          <p:nvPr/>
        </p:nvSpPr>
        <p:spPr>
          <a:xfrm>
            <a:off x="2528562" y="1298389"/>
            <a:ext cx="10279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VPC Group</a:t>
            </a:r>
          </a:p>
        </p:txBody>
      </p:sp>
      <p:pic>
        <p:nvPicPr>
          <p:cNvPr id="107" name="Picture 106" descr="A close up of a logo&#10;&#10;Description automatically generated">
            <a:extLst>
              <a:ext uri="{FF2B5EF4-FFF2-40B4-BE49-F238E27FC236}">
                <a16:creationId xmlns:a16="http://schemas.microsoft.com/office/drawing/2014/main" id="{07DB7A1D-7E78-124C-9E79-B308341F4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4745" y="4651570"/>
            <a:ext cx="341499" cy="341499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9D1AF8D-8AFC-3448-A821-AE40AEF15921}"/>
              </a:ext>
            </a:extLst>
          </p:cNvPr>
          <p:cNvCxnSpPr>
            <a:cxnSpLocks/>
          </p:cNvCxnSpPr>
          <p:nvPr/>
        </p:nvCxnSpPr>
        <p:spPr>
          <a:xfrm>
            <a:off x="10476742" y="3662186"/>
            <a:ext cx="673868" cy="14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A close up of a sign&#10;&#10;Description automatically generated">
            <a:extLst>
              <a:ext uri="{FF2B5EF4-FFF2-40B4-BE49-F238E27FC236}">
                <a16:creationId xmlns:a16="http://schemas.microsoft.com/office/drawing/2014/main" id="{3856650E-ED20-0946-8430-7CA9F15A46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8123" y="5066525"/>
            <a:ext cx="754390" cy="37719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3FB04B4-1032-6C4A-9127-C3CD334C76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0479" y="5337529"/>
            <a:ext cx="602034" cy="602034"/>
          </a:xfrm>
          <a:prstGeom prst="rect">
            <a:avLst/>
          </a:prstGeom>
        </p:spPr>
      </p:pic>
      <p:sp>
        <p:nvSpPr>
          <p:cNvPr id="118" name="Right Brace 117">
            <a:extLst>
              <a:ext uri="{FF2B5EF4-FFF2-40B4-BE49-F238E27FC236}">
                <a16:creationId xmlns:a16="http://schemas.microsoft.com/office/drawing/2014/main" id="{ABA17BB3-798C-234C-87D8-30ADD1C97D56}"/>
              </a:ext>
            </a:extLst>
          </p:cNvPr>
          <p:cNvSpPr/>
          <p:nvPr/>
        </p:nvSpPr>
        <p:spPr>
          <a:xfrm>
            <a:off x="10741306" y="4686879"/>
            <a:ext cx="173678" cy="11398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A close up of a logo&#10;&#10;Description automatically generated">
            <a:extLst>
              <a:ext uri="{FF2B5EF4-FFF2-40B4-BE49-F238E27FC236}">
                <a16:creationId xmlns:a16="http://schemas.microsoft.com/office/drawing/2014/main" id="{32E128AE-80A7-DD43-ABB6-AE289A2950B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89717" y="3162020"/>
            <a:ext cx="980983" cy="980983"/>
          </a:xfrm>
          <a:prstGeom prst="rect">
            <a:avLst/>
          </a:prstGeom>
        </p:spPr>
      </p:pic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4A91757-D549-3746-8B27-7FC33C95CF08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8449519" y="5255123"/>
            <a:ext cx="1408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A picture containing indoor, building, wall&#10;&#10;Description automatically generated">
            <a:extLst>
              <a:ext uri="{FF2B5EF4-FFF2-40B4-BE49-F238E27FC236}">
                <a16:creationId xmlns:a16="http://schemas.microsoft.com/office/drawing/2014/main" id="{934466F4-CC03-4C4E-8505-E39E785F64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57957" y="4791192"/>
            <a:ext cx="1121777" cy="776615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2B7130E4-BDFE-D94D-9BEC-B59B3BA4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366" y="5271538"/>
            <a:ext cx="544690" cy="544690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D92D1DA-3F69-A941-8BA2-4AB342A4337C}"/>
              </a:ext>
            </a:extLst>
          </p:cNvPr>
          <p:cNvCxnSpPr>
            <a:endCxn id="127" idx="3"/>
          </p:cNvCxnSpPr>
          <p:nvPr/>
        </p:nvCxnSpPr>
        <p:spPr>
          <a:xfrm flipH="1">
            <a:off x="3464056" y="4822319"/>
            <a:ext cx="1573297" cy="7215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9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47133-932F-D844-8CA0-B5A27A19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is AWS Lambda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9205A1A-484F-4170-9648-F20569DFE0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57171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860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5C204-14B7-2746-B735-231D0ABE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First phase of Static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1D924-6475-42B5-B8DC-68677C756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837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8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091196_1157382814291590_5409581776575767562_o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r="2091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000000"/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Security researcher. Speaker at Blackhat, RSA, Defcon, etc.</a:t>
            </a:r>
          </a:p>
          <a:p>
            <a:r>
              <a:rPr lang="en-US" sz="2000">
                <a:solidFill>
                  <a:srgbClr val="000000"/>
                </a:solidFill>
              </a:rPr>
              <a:t>Author– Metasploit Penetration testing Cookbook (1</a:t>
            </a:r>
            <a:r>
              <a:rPr lang="en-US" sz="2000" baseline="30000">
                <a:solidFill>
                  <a:srgbClr val="000000"/>
                </a:solidFill>
              </a:rPr>
              <a:t>st</a:t>
            </a:r>
            <a:r>
              <a:rPr lang="en-US" sz="2000">
                <a:solidFill>
                  <a:srgbClr val="000000"/>
                </a:solidFill>
              </a:rPr>
              <a:t>,  2</a:t>
            </a:r>
            <a:r>
              <a:rPr lang="en-US" sz="2000" baseline="30000">
                <a:solidFill>
                  <a:srgbClr val="000000"/>
                </a:solidFill>
              </a:rPr>
              <a:t>nd</a:t>
            </a:r>
            <a:r>
              <a:rPr lang="en-US" sz="2000">
                <a:solidFill>
                  <a:srgbClr val="000000"/>
                </a:solidFill>
              </a:rPr>
              <a:t> &amp; 3</a:t>
            </a:r>
            <a:r>
              <a:rPr lang="en-US" sz="2000" baseline="30000">
                <a:solidFill>
                  <a:srgbClr val="000000"/>
                </a:solidFill>
              </a:rPr>
              <a:t>rd</a:t>
            </a:r>
            <a:r>
              <a:rPr lang="en-US" sz="2000">
                <a:solidFill>
                  <a:srgbClr val="000000"/>
                </a:solidFill>
              </a:rPr>
              <a:t> Ed.)</a:t>
            </a:r>
          </a:p>
          <a:p>
            <a:r>
              <a:rPr lang="en-US" sz="2000">
                <a:solidFill>
                  <a:srgbClr val="000000"/>
                </a:solidFill>
              </a:rPr>
              <a:t>Linkedin.com/in/abhinavbom/</a:t>
            </a:r>
          </a:p>
          <a:p>
            <a:r>
              <a:rPr lang="en-US" sz="2000">
                <a:solidFill>
                  <a:srgbClr val="000000"/>
                </a:solidFill>
              </a:rPr>
              <a:t>Github.com/abhinavbom/</a:t>
            </a:r>
          </a:p>
          <a:p>
            <a:r>
              <a:rPr lang="en-US" sz="2000">
                <a:solidFill>
                  <a:srgbClr val="000000"/>
                </a:solidFill>
              </a:rPr>
              <a:t>@abhinavbom</a:t>
            </a:r>
          </a:p>
          <a:p>
            <a:r>
              <a:rPr lang="en-US" sz="2000">
                <a:solidFill>
                  <a:srgbClr val="000000"/>
                </a:solidFill>
              </a:rPr>
              <a:t>@MalwareMustDie!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7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1946-3945-C340-8AEE-2362E7C3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550"/>
            <a:ext cx="10515600" cy="1325563"/>
          </a:xfrm>
        </p:spPr>
        <p:txBody>
          <a:bodyPr/>
          <a:lstStyle/>
          <a:p>
            <a:r>
              <a:rPr lang="en-US" dirty="0"/>
              <a:t>Server-less static analysis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3625A-DA1D-A14D-987B-6C63E42E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94" y="2760957"/>
            <a:ext cx="746166" cy="746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2D9AA-8157-2A4C-87CC-C71CDEFA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94" y="3711245"/>
            <a:ext cx="746166" cy="746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B14D1-C609-3644-8AF7-150174A64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94" y="4661533"/>
            <a:ext cx="746166" cy="74616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BB8C5E3-4EA1-0241-AEA8-C14F875D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025" y="3569029"/>
            <a:ext cx="722489" cy="89435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599AC1-0FC8-5841-973C-BEFD3A289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056" y="2138997"/>
            <a:ext cx="544690" cy="54469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442BCF7-4198-1C49-97A9-BBB0B7AB6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8157" y="3502674"/>
            <a:ext cx="722489" cy="7224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9D0D4B2-0908-6149-872B-1E5A4EE35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832" y="3569029"/>
            <a:ext cx="498122" cy="51529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BE1072-F594-D14A-9C7D-C7BF280AD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5597" y="3569029"/>
            <a:ext cx="498122" cy="5152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DABBC6-B2F7-0845-8902-D615136A6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3548" y="5375754"/>
            <a:ext cx="544690" cy="5446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842DF3D-7317-9E41-B70F-D96A430DD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102" y="5375754"/>
            <a:ext cx="544690" cy="544690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F0BEB0C-C379-C54F-942D-0C6423626151}"/>
              </a:ext>
            </a:extLst>
          </p:cNvPr>
          <p:cNvSpPr/>
          <p:nvPr/>
        </p:nvSpPr>
        <p:spPr>
          <a:xfrm>
            <a:off x="2465408" y="3134040"/>
            <a:ext cx="243068" cy="1993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39A66-E03D-5C43-9AD7-F8AD5DAF5E2B}"/>
              </a:ext>
            </a:extLst>
          </p:cNvPr>
          <p:cNvSpPr/>
          <p:nvPr/>
        </p:nvSpPr>
        <p:spPr>
          <a:xfrm>
            <a:off x="4097438" y="1979264"/>
            <a:ext cx="4896092" cy="280107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4D6159-43A2-8F4D-ACD6-338387A52C1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537514" y="2411342"/>
            <a:ext cx="1039542" cy="160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3B9A5-437A-1948-A62B-1DCD7B2D6C3E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4849401" y="2683687"/>
            <a:ext cx="1" cy="81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92A170-E37D-3C49-963B-79135C43E09B}"/>
              </a:ext>
            </a:extLst>
          </p:cNvPr>
          <p:cNvCxnSpPr>
            <a:stCxn id="10" idx="3"/>
          </p:cNvCxnSpPr>
          <p:nvPr/>
        </p:nvCxnSpPr>
        <p:spPr>
          <a:xfrm flipV="1">
            <a:off x="5210646" y="3863918"/>
            <a:ext cx="584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EFA805-B64B-814F-8BCB-3F38F94E9C7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414954" y="3826679"/>
            <a:ext cx="950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AAF01-FCE8-CC46-9AEE-49F7E2B45966}"/>
              </a:ext>
            </a:extLst>
          </p:cNvPr>
          <p:cNvCxnSpPr/>
          <p:nvPr/>
        </p:nvCxnSpPr>
        <p:spPr>
          <a:xfrm>
            <a:off x="6165893" y="4225163"/>
            <a:ext cx="0" cy="1052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130E6F-845C-C64A-A38B-2A6907B09311}"/>
              </a:ext>
            </a:extLst>
          </p:cNvPr>
          <p:cNvCxnSpPr/>
          <p:nvPr/>
        </p:nvCxnSpPr>
        <p:spPr>
          <a:xfrm>
            <a:off x="7726238" y="4215518"/>
            <a:ext cx="0" cy="1052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245B892-7B70-1F46-AB49-6F04C20C4CDA}"/>
              </a:ext>
            </a:extLst>
          </p:cNvPr>
          <p:cNvSpPr txBox="1"/>
          <p:nvPr/>
        </p:nvSpPr>
        <p:spPr>
          <a:xfrm>
            <a:off x="5220183" y="2349654"/>
            <a:ext cx="1357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File storage Bucket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0E34DD-82AD-DD4E-ACE9-F93BD46FF1F9}"/>
              </a:ext>
            </a:extLst>
          </p:cNvPr>
          <p:cNvSpPr txBox="1"/>
          <p:nvPr/>
        </p:nvSpPr>
        <p:spPr>
          <a:xfrm>
            <a:off x="4282905" y="4053697"/>
            <a:ext cx="88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Processing </a:t>
            </a:r>
          </a:p>
          <a:p>
            <a:r>
              <a:rPr lang="en-US" sz="1200" dirty="0"/>
              <a:t>Queue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C2224D-328F-B549-87BB-EF96B2913C41}"/>
              </a:ext>
            </a:extLst>
          </p:cNvPr>
          <p:cNvSpPr txBox="1"/>
          <p:nvPr/>
        </p:nvSpPr>
        <p:spPr>
          <a:xfrm>
            <a:off x="3708722" y="3010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4048DE-1754-134A-A654-6414B0025CF2}"/>
              </a:ext>
            </a:extLst>
          </p:cNvPr>
          <p:cNvSpPr txBox="1"/>
          <p:nvPr/>
        </p:nvSpPr>
        <p:spPr>
          <a:xfrm>
            <a:off x="4918497" y="2785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7682C-6C99-1B45-9C36-843CBEEFF249}"/>
              </a:ext>
            </a:extLst>
          </p:cNvPr>
          <p:cNvSpPr txBox="1"/>
          <p:nvPr/>
        </p:nvSpPr>
        <p:spPr>
          <a:xfrm>
            <a:off x="5265757" y="3517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5E5D20-E1D7-C54F-B002-17997B8D2186}"/>
              </a:ext>
            </a:extLst>
          </p:cNvPr>
          <p:cNvSpPr txBox="1"/>
          <p:nvPr/>
        </p:nvSpPr>
        <p:spPr>
          <a:xfrm>
            <a:off x="6716632" y="3517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0C497-ABE2-8C47-A412-350353E6A1B0}"/>
              </a:ext>
            </a:extLst>
          </p:cNvPr>
          <p:cNvSpPr txBox="1"/>
          <p:nvPr/>
        </p:nvSpPr>
        <p:spPr>
          <a:xfrm>
            <a:off x="5582630" y="3149885"/>
            <a:ext cx="992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ClamAV Scan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15FA45-2F26-ED49-81F2-DABBBABDE7DA}"/>
              </a:ext>
            </a:extLst>
          </p:cNvPr>
          <p:cNvSpPr txBox="1"/>
          <p:nvPr/>
        </p:nvSpPr>
        <p:spPr>
          <a:xfrm>
            <a:off x="5509549" y="6030404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ClamAV Definition </a:t>
            </a:r>
          </a:p>
          <a:p>
            <a:r>
              <a:rPr lang="en-US" sz="1200" dirty="0"/>
              <a:t>Update bucket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2311C4-DEF5-564A-83BF-345555A1EF95}"/>
              </a:ext>
            </a:extLst>
          </p:cNvPr>
          <p:cNvSpPr txBox="1"/>
          <p:nvPr/>
        </p:nvSpPr>
        <p:spPr>
          <a:xfrm>
            <a:off x="7396223" y="6030404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Yara Rules </a:t>
            </a:r>
          </a:p>
          <a:p>
            <a:r>
              <a:rPr lang="en-US" sz="1200" dirty="0"/>
              <a:t>update bucket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0B8E43-BD1C-8649-A733-825B0BDF7DEB}"/>
              </a:ext>
            </a:extLst>
          </p:cNvPr>
          <p:cNvSpPr txBox="1"/>
          <p:nvPr/>
        </p:nvSpPr>
        <p:spPr>
          <a:xfrm>
            <a:off x="7373073" y="3159889"/>
            <a:ext cx="771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Yara Scan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4FC4-139B-AF42-8477-DDE9FE0D08A6}"/>
              </a:ext>
            </a:extLst>
          </p:cNvPr>
          <p:cNvSpPr/>
          <p:nvPr/>
        </p:nvSpPr>
        <p:spPr>
          <a:xfrm>
            <a:off x="5582630" y="3032099"/>
            <a:ext cx="2673008" cy="107385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A5CB1-ED0F-C441-BD2D-B22E88D76BC1}"/>
              </a:ext>
            </a:extLst>
          </p:cNvPr>
          <p:cNvCxnSpPr>
            <a:stCxn id="43" idx="3"/>
          </p:cNvCxnSpPr>
          <p:nvPr/>
        </p:nvCxnSpPr>
        <p:spPr>
          <a:xfrm flipV="1">
            <a:off x="8255638" y="3569028"/>
            <a:ext cx="1548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52928D0C-F73E-0840-8CC6-459A440FD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198" y="2782871"/>
            <a:ext cx="547768" cy="547768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D7FD5CE0-D2DD-184B-B0A1-0F3B2F662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5576" y="3404094"/>
            <a:ext cx="919644" cy="45982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FD557B9-21D5-614D-AF22-C4616B00F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532" y="3804941"/>
            <a:ext cx="697688" cy="6976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85B4AFE-5271-B749-8148-EB6130D43371}"/>
              </a:ext>
            </a:extLst>
          </p:cNvPr>
          <p:cNvSpPr txBox="1"/>
          <p:nvPr/>
        </p:nvSpPr>
        <p:spPr>
          <a:xfrm>
            <a:off x="9132425" y="327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658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27D0-1E95-E041-B931-5587D6D6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Code Analysis &amp;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454DF6-A261-495D-98F0-1CD8270DB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3706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0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ED6DC-CE06-4E4F-9CAA-3BCDF2E2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Planning the 2</a:t>
            </a:r>
            <a:r>
              <a:rPr lang="en-US" baseline="30000">
                <a:solidFill>
                  <a:srgbClr val="FFFFFF"/>
                </a:solidFill>
              </a:rPr>
              <a:t>nd</a:t>
            </a:r>
            <a:r>
              <a:rPr lang="en-US">
                <a:solidFill>
                  <a:srgbClr val="FFFFFF"/>
                </a:solidFill>
              </a:rPr>
              <a:t> Phase – Advance Feature Extraction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D7DD165-4C13-4F5A-AFD2-6AD3C039A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19960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174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0B651-3971-D14C-B89E-1299A905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feature extraction?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109149-D984-4C03-BEC4-28834B1D3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963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6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B1907-14B1-854B-8AD9-E3C57E2D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Feature Extraction from Files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D593135-5873-45EA-A9BD-D88FA599A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37758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52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027F9-C07C-634A-BAD1-1F0CC9907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Tool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EAB9E-7789-4247-9E7A-1A8F1B2EA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5449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360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3643F-AE0A-5945-8C3D-B8BB6FA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505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Take a Pause!!.. Revise!!.....Question!!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0A410-B336-FC4C-B44C-0633F2C3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52" y="3012928"/>
            <a:ext cx="7422096" cy="210944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We have a static AV scan which quickly scans the files through set of pre-defined signatures. 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Ideally we should be sending bulk of files through this engine which will then pass to our feature extractors. 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8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3006C-52D3-534E-90B9-B698B624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5" y="368135"/>
            <a:ext cx="10762706" cy="6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5A46-C84A-B04A-9148-465864C6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File-type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388C-1438-7F46-B9BF-55A067E7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026"/>
            <a:ext cx="10515600" cy="1693079"/>
          </a:xfrm>
        </p:spPr>
        <p:txBody>
          <a:bodyPr/>
          <a:lstStyle/>
          <a:p>
            <a:r>
              <a:rPr lang="en-US" dirty="0"/>
              <a:t>File-extension.</a:t>
            </a:r>
          </a:p>
          <a:p>
            <a:r>
              <a:rPr lang="en-US" dirty="0"/>
              <a:t>Unix Filetype.</a:t>
            </a:r>
          </a:p>
          <a:p>
            <a:r>
              <a:rPr lang="en-US" dirty="0"/>
              <a:t>Python Filetype, Python magic.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7E81C6-CB57-1C47-A9C4-D80BBA3596D0}"/>
              </a:ext>
            </a:extLst>
          </p:cNvPr>
          <p:cNvSpPr txBox="1">
            <a:spLocks/>
          </p:cNvSpPr>
          <p:nvPr/>
        </p:nvSpPr>
        <p:spPr>
          <a:xfrm>
            <a:off x="838200" y="323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implement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C6902A-588E-0448-9DCC-475998519165}"/>
              </a:ext>
            </a:extLst>
          </p:cNvPr>
          <p:cNvSpPr txBox="1">
            <a:spLocks/>
          </p:cNvSpPr>
          <p:nvPr/>
        </p:nvSpPr>
        <p:spPr>
          <a:xfrm>
            <a:off x="838200" y="4649851"/>
            <a:ext cx="10515600" cy="1693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new lambda function.</a:t>
            </a:r>
          </a:p>
          <a:p>
            <a:r>
              <a:rPr lang="en-US" dirty="0"/>
              <a:t>As a part of the feature extraction framework</a:t>
            </a:r>
          </a:p>
        </p:txBody>
      </p:sp>
    </p:spTree>
    <p:extLst>
      <p:ext uri="{BB962C8B-B14F-4D97-AF65-F5344CB8AC3E}">
        <p14:creationId xmlns:p14="http://schemas.microsoft.com/office/powerpoint/2010/main" val="7101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D903-0269-CE4B-8C3B-55D3010A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Example Of Filetype Identification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7F60-669E-A547-9690-CA0C8027E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based.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Yara based.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D8CBE8-25E2-3E47-BE2F-26AD041E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1475341"/>
            <a:ext cx="6902450" cy="2350811"/>
          </a:xfrm>
          <a:prstGeom prst="rect">
            <a:avLst/>
          </a:prstGeom>
        </p:spPr>
      </p:pic>
      <p:pic>
        <p:nvPicPr>
          <p:cNvPr id="7" name="Picture 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9F1DC646-97D6-4B4F-970C-FDF98964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49" y="4239490"/>
            <a:ext cx="6902449" cy="26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aranasi-featu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760" y="660400"/>
            <a:ext cx="24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Varanasi, India</a:t>
            </a:r>
          </a:p>
        </p:txBody>
      </p:sp>
    </p:spTree>
    <p:extLst>
      <p:ext uri="{BB962C8B-B14F-4D97-AF65-F5344CB8AC3E}">
        <p14:creationId xmlns:p14="http://schemas.microsoft.com/office/powerpoint/2010/main" val="15339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BB35B-75AA-2042-AD85-C5538C0A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Note of Caution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FBC-5DAA-104E-BF21-93A567BDE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052499" cy="2820012"/>
          </a:xfrm>
        </p:spPr>
        <p:txBody>
          <a:bodyPr>
            <a:normAutofit/>
          </a:bodyPr>
          <a:lstStyle/>
          <a:p>
            <a:r>
              <a:rPr lang="en-US" sz="1800"/>
              <a:t>Malwares evading Filetype determination.</a:t>
            </a:r>
          </a:p>
          <a:p>
            <a:pPr lvl="1"/>
            <a:r>
              <a:rPr lang="en-US" sz="1800"/>
              <a:t>Double extensions (you.are.fool)</a:t>
            </a:r>
          </a:p>
          <a:p>
            <a:pPr marL="457200" lvl="1" indent="0">
              <a:buNone/>
            </a:pPr>
            <a:endParaRPr lang="en-US" sz="1800"/>
          </a:p>
          <a:p>
            <a:pPr lvl="1"/>
            <a:r>
              <a:rPr lang="en-US" sz="1800"/>
              <a:t>Filetype specific evasions (portmanteau)</a:t>
            </a:r>
          </a:p>
          <a:p>
            <a:pPr lvl="1"/>
            <a:r>
              <a:rPr lang="en-US" sz="1800">
                <a:hlinkClick r:id="rId3"/>
              </a:rPr>
              <a:t>https://www.youtube.com/watch?v=ADlGlFGAdiY</a:t>
            </a:r>
            <a:r>
              <a:rPr lang="en-US" sz="1800"/>
              <a:t> (Julia Wolf)  </a:t>
            </a:r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AF07B94-1577-954E-ABB1-3472B95B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95" y="3054896"/>
            <a:ext cx="5141701" cy="26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1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9D57151-2436-2241-8500-AF701C80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9" y="365125"/>
            <a:ext cx="10210236" cy="5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EE0C-99F8-6C43-ADFF-74221D8C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Zip Files &amp; Embedded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79A3-3A30-D648-B7E7-6CC4ED03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Unzip and submit each individual file. </a:t>
            </a:r>
          </a:p>
          <a:p>
            <a:endParaRPr lang="en-US" dirty="0"/>
          </a:p>
          <a:p>
            <a:r>
              <a:rPr lang="en-US" dirty="0"/>
              <a:t>As an advance feature:</a:t>
            </a:r>
          </a:p>
          <a:p>
            <a:pPr lvl="1"/>
            <a:r>
              <a:rPr lang="en-US" dirty="0"/>
              <a:t>Allow unzipping of archive using common password schemes.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AC2AD-AB69-8F4A-806B-B31D06EC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3759617"/>
            <a:ext cx="6553860" cy="27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0526-EA2B-F142-8B1F-9F232A9A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it???</a:t>
            </a:r>
          </a:p>
        </p:txBody>
      </p:sp>
      <p:pic>
        <p:nvPicPr>
          <p:cNvPr id="7" name="Picture 6" descr="A person sitting in front of a television&#10;&#10;Description automatically generated">
            <a:extLst>
              <a:ext uri="{FF2B5EF4-FFF2-40B4-BE49-F238E27FC236}">
                <a16:creationId xmlns:a16="http://schemas.microsoft.com/office/drawing/2014/main" id="{75EDAA48-3FC8-5C43-83DD-7D5812AC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1" y="1867394"/>
            <a:ext cx="9119535" cy="39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3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D260-B8A7-0441-857B-E6EDE22D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 based Feature Extraction Phase (2nd Phase)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E753186-D50D-874B-98EC-2F9C5643B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8120" y="2333790"/>
            <a:ext cx="2499106" cy="159665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DEA8A-EE2E-134A-8E97-AFBB0D6F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6" y="2474445"/>
            <a:ext cx="1651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99335-C4B4-7048-A9EE-5379AD5A6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325" y="4238783"/>
            <a:ext cx="1382919" cy="8840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638389-E1FF-4542-B832-D53EDAF7C8FA}"/>
              </a:ext>
            </a:extLst>
          </p:cNvPr>
          <p:cNvSpPr/>
          <p:nvPr/>
        </p:nvSpPr>
        <p:spPr>
          <a:xfrm>
            <a:off x="2125683" y="2066306"/>
            <a:ext cx="5700156" cy="37288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1789530-322B-2D49-A5CA-854C93412705}"/>
              </a:ext>
            </a:extLst>
          </p:cNvPr>
          <p:cNvCxnSpPr>
            <a:endCxn id="8" idx="1"/>
          </p:cNvCxnSpPr>
          <p:nvPr/>
        </p:nvCxnSpPr>
        <p:spPr>
          <a:xfrm flipV="1">
            <a:off x="4429496" y="2887195"/>
            <a:ext cx="894280" cy="1410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2B2D00C-BF64-E54B-B97E-A94D099B25B9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4307058" y="3591056"/>
            <a:ext cx="308342" cy="9871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C6AB68-A092-E44B-AB3E-4A0BAE9303B8}"/>
              </a:ext>
            </a:extLst>
          </p:cNvPr>
          <p:cNvCxnSpPr/>
          <p:nvPr/>
        </p:nvCxnSpPr>
        <p:spPr>
          <a:xfrm>
            <a:off x="1638795" y="2887195"/>
            <a:ext cx="1900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73DCF8-3CFB-5642-B143-0E016ACAC100}"/>
              </a:ext>
            </a:extLst>
          </p:cNvPr>
          <p:cNvSpPr txBox="1"/>
          <p:nvPr/>
        </p:nvSpPr>
        <p:spPr>
          <a:xfrm>
            <a:off x="0" y="2558744"/>
            <a:ext cx="17130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Incoming data from</a:t>
            </a:r>
          </a:p>
          <a:p>
            <a:r>
              <a:rPr lang="en-US" sz="1500" dirty="0"/>
              <a:t> 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324177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FA896B5-A7A5-3D44-BBD8-57492BBB7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92481" y="814318"/>
            <a:ext cx="7922172" cy="506138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16A5AF-4E81-4C4C-9D52-1D20E2C183F0}"/>
              </a:ext>
            </a:extLst>
          </p:cNvPr>
          <p:cNvSpPr/>
          <p:nvPr/>
        </p:nvSpPr>
        <p:spPr>
          <a:xfrm>
            <a:off x="4643254" y="1805050"/>
            <a:ext cx="1282533" cy="16239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1956A2-993C-384F-96B8-423726C8EDAD}"/>
              </a:ext>
            </a:extLst>
          </p:cNvPr>
          <p:cNvCxnSpPr/>
          <p:nvPr/>
        </p:nvCxnSpPr>
        <p:spPr>
          <a:xfrm flipV="1">
            <a:off x="2683823" y="-188287"/>
            <a:ext cx="7137070" cy="22206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6F09C-D3AF-D346-B233-0BC0FAB72345}"/>
              </a:ext>
            </a:extLst>
          </p:cNvPr>
          <p:cNvCxnSpPr/>
          <p:nvPr/>
        </p:nvCxnSpPr>
        <p:spPr>
          <a:xfrm>
            <a:off x="2683823" y="3181726"/>
            <a:ext cx="7350826" cy="33827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EC611-F9B3-B841-8866-5308D582211D}"/>
              </a:ext>
            </a:extLst>
          </p:cNvPr>
          <p:cNvSpPr/>
          <p:nvPr/>
        </p:nvSpPr>
        <p:spPr>
          <a:xfrm>
            <a:off x="4702628" y="1964114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Filetype Determination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B44F0-5825-A24B-85E8-4AA01B7E093D}"/>
              </a:ext>
            </a:extLst>
          </p:cNvPr>
          <p:cNvSpPr/>
          <p:nvPr/>
        </p:nvSpPr>
        <p:spPr>
          <a:xfrm>
            <a:off x="4702629" y="2883593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Zip Extraction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9CB02-FEB6-4B48-915F-3747063D4236}"/>
              </a:ext>
            </a:extLst>
          </p:cNvPr>
          <p:cNvSpPr txBox="1"/>
          <p:nvPr/>
        </p:nvSpPr>
        <p:spPr>
          <a:xfrm>
            <a:off x="4361577" y="1446901"/>
            <a:ext cx="18453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Flask App or Daemon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2989CC-0641-164C-9C59-9C2471842DC4}"/>
              </a:ext>
            </a:extLst>
          </p:cNvPr>
          <p:cNvCxnSpPr/>
          <p:nvPr/>
        </p:nvCxnSpPr>
        <p:spPr>
          <a:xfrm>
            <a:off x="2968831" y="2617024"/>
            <a:ext cx="167442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16F66B-8CE2-654B-A1BB-774AFE0F0C8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254831" y="2425533"/>
            <a:ext cx="1" cy="45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F92736B-8BF1-F848-83A6-0CCAB728E7FB}"/>
              </a:ext>
            </a:extLst>
          </p:cNvPr>
          <p:cNvSpPr/>
          <p:nvPr/>
        </p:nvSpPr>
        <p:spPr>
          <a:xfrm>
            <a:off x="6489227" y="1452644"/>
            <a:ext cx="1442852" cy="2328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1BB102-F2B6-EC4A-B052-39A42498A816}"/>
              </a:ext>
            </a:extLst>
          </p:cNvPr>
          <p:cNvSpPr/>
          <p:nvPr/>
        </p:nvSpPr>
        <p:spPr>
          <a:xfrm>
            <a:off x="6648202" y="1594004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Hash Calculations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8A418-565A-E74D-B624-293D3B4BCBDE}"/>
              </a:ext>
            </a:extLst>
          </p:cNvPr>
          <p:cNvSpPr/>
          <p:nvPr/>
        </p:nvSpPr>
        <p:spPr>
          <a:xfrm>
            <a:off x="6634349" y="2280795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VT Lookup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AAF48-01D2-1046-B0BE-3446BA83DFB6}"/>
              </a:ext>
            </a:extLst>
          </p:cNvPr>
          <p:cNvSpPr/>
          <p:nvPr/>
        </p:nvSpPr>
        <p:spPr>
          <a:xfrm>
            <a:off x="6632371" y="3015083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WL/BL Lookup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9FC62-F094-E54C-900E-BB5931C05D0A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7186552" y="2055423"/>
            <a:ext cx="13853" cy="22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BDCA05-F31C-3243-9A46-A27190D58EE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7184574" y="2742214"/>
            <a:ext cx="1978" cy="27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361C9-F681-1147-B68F-ED8217A8DC2F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5925787" y="2617025"/>
            <a:ext cx="56344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C372CD-F9E8-C54E-9E20-FD3A618DD6B7}"/>
              </a:ext>
            </a:extLst>
          </p:cNvPr>
          <p:cNvSpPr/>
          <p:nvPr/>
        </p:nvSpPr>
        <p:spPr>
          <a:xfrm>
            <a:off x="8632015" y="963622"/>
            <a:ext cx="1667551" cy="3382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D25FBC-40C5-9941-A92B-0816ABF4D7BC}"/>
              </a:ext>
            </a:extLst>
          </p:cNvPr>
          <p:cNvSpPr/>
          <p:nvPr/>
        </p:nvSpPr>
        <p:spPr>
          <a:xfrm>
            <a:off x="8876483" y="1132585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Extract_PE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C5268F-FC0E-954C-858B-23539BB213E8}"/>
              </a:ext>
            </a:extLst>
          </p:cNvPr>
          <p:cNvSpPr/>
          <p:nvPr/>
        </p:nvSpPr>
        <p:spPr>
          <a:xfrm>
            <a:off x="8886380" y="1819376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Extract_PDF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03F46-FC85-F043-AFD0-456DE71EAEBE}"/>
              </a:ext>
            </a:extLst>
          </p:cNvPr>
          <p:cNvSpPr/>
          <p:nvPr/>
        </p:nvSpPr>
        <p:spPr>
          <a:xfrm>
            <a:off x="8896278" y="2506169"/>
            <a:ext cx="1104405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Extract_OLE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E357D3-B5B5-6543-87D3-588B88283D26}"/>
              </a:ext>
            </a:extLst>
          </p:cNvPr>
          <p:cNvSpPr/>
          <p:nvPr/>
        </p:nvSpPr>
        <p:spPr>
          <a:xfrm>
            <a:off x="8886379" y="3157847"/>
            <a:ext cx="1243270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Extract_OOXML</a:t>
            </a:r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308A3E-5E42-8E4B-AD81-A249F80F05D7}"/>
              </a:ext>
            </a:extLst>
          </p:cNvPr>
          <p:cNvSpPr/>
          <p:nvPr/>
        </p:nvSpPr>
        <p:spPr>
          <a:xfrm>
            <a:off x="8872524" y="3797135"/>
            <a:ext cx="1243270" cy="46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Extract_SWF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41C58F1E-204D-6E4A-A178-ED7CFB0A5B2A}"/>
              </a:ext>
            </a:extLst>
          </p:cNvPr>
          <p:cNvSpPr/>
          <p:nvPr/>
        </p:nvSpPr>
        <p:spPr>
          <a:xfrm>
            <a:off x="8063345" y="1132585"/>
            <a:ext cx="475013" cy="2988153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07967E-61A5-6E47-89ED-9CA514EDF18C}"/>
              </a:ext>
            </a:extLst>
          </p:cNvPr>
          <p:cNvSpPr txBox="1"/>
          <p:nvPr/>
        </p:nvSpPr>
        <p:spPr>
          <a:xfrm>
            <a:off x="6359236" y="1081861"/>
            <a:ext cx="17785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Mandatory Modules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2CBF6-1769-B047-A1BC-ED193CC09822}"/>
              </a:ext>
            </a:extLst>
          </p:cNvPr>
          <p:cNvSpPr txBox="1"/>
          <p:nvPr/>
        </p:nvSpPr>
        <p:spPr>
          <a:xfrm>
            <a:off x="8536375" y="560681"/>
            <a:ext cx="20447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Filetype Based Modules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15E720A-BCB3-9741-9AA7-661B61F1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984" y="288406"/>
            <a:ext cx="1651000" cy="825500"/>
          </a:xfrm>
          <a:prstGeom prst="rect">
            <a:avLst/>
          </a:prstGeom>
        </p:spPr>
      </p:pic>
      <p:pic>
        <p:nvPicPr>
          <p:cNvPr id="42" name="Picture 4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F9A3F7EB-9005-4948-A671-A38255A3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879" y="4873100"/>
            <a:ext cx="784288" cy="865024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A9546D6-93C6-224E-BE34-F02192313C0D}"/>
              </a:ext>
            </a:extLst>
          </p:cNvPr>
          <p:cNvCxnSpPr>
            <a:stCxn id="30" idx="3"/>
            <a:endCxn id="40" idx="2"/>
          </p:cNvCxnSpPr>
          <p:nvPr/>
        </p:nvCxnSpPr>
        <p:spPr>
          <a:xfrm flipV="1">
            <a:off x="10299566" y="1113906"/>
            <a:ext cx="1044918" cy="1541090"/>
          </a:xfrm>
          <a:prstGeom prst="curved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756F932-F69C-9F4E-A629-E8E4E5BBECF0}"/>
              </a:ext>
            </a:extLst>
          </p:cNvPr>
          <p:cNvCxnSpPr>
            <a:stCxn id="30" idx="3"/>
          </p:cNvCxnSpPr>
          <p:nvPr/>
        </p:nvCxnSpPr>
        <p:spPr>
          <a:xfrm>
            <a:off x="10299566" y="2654996"/>
            <a:ext cx="934837" cy="1988044"/>
          </a:xfrm>
          <a:prstGeom prst="curved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0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EE26-5302-0C4A-BBF7-0F27533F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Setting up your EC2 instance	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D9234A1-5E57-4513-AE14-41F7E2DA6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38219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60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DBD9-3A1D-5A47-977C-DD281666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 &amp; Demo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1462-D290-CB44-B686-6BD95C0F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https://github.com/abhinavbom/fsf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53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20A6-F1CB-DE4D-89C5-C89E6B73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Visualization, Analytics &amp; Intelligence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95F7C37-5F20-4A19-B3FD-6D8ECEBEF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0655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084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2F89-DAD7-3346-93A4-B412F9E7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Visualization, Analytics &amp; Intelligence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0B35AA4F-D610-8A4E-A3E8-7A1E5927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18" y="2128982"/>
            <a:ext cx="10735782" cy="28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i="1" u="sng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05B840-2490-4E23-B357-0E1A4D9A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194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119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65AB-71BF-9648-856E-186F3EA7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Setting up Logstash for Log ingestion &amp;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07032-531E-294E-B1E4-22C63A22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Logstash</a:t>
            </a:r>
          </a:p>
          <a:p>
            <a:endParaRPr lang="en-US" dirty="0"/>
          </a:p>
          <a:p>
            <a:r>
              <a:rPr lang="en-US" dirty="0"/>
              <a:t>Setup Json filter.</a:t>
            </a:r>
          </a:p>
          <a:p>
            <a:endParaRPr lang="en-US" dirty="0"/>
          </a:p>
          <a:p>
            <a:r>
              <a:rPr lang="en-US" dirty="0"/>
              <a:t>Pass Kibana instance URL to start streaming logs.</a:t>
            </a:r>
          </a:p>
          <a:p>
            <a:endParaRPr lang="en-US" dirty="0"/>
          </a:p>
          <a:p>
            <a:r>
              <a:rPr lang="en-US" dirty="0"/>
              <a:t>Invoke Logstash process 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A750818-02D3-EA4E-9BF5-24B58D40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05" y="1825625"/>
            <a:ext cx="4673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2E7A-2C6C-AC4F-AC10-3F304B55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Kibana Dashboard Demo and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A8F8E0-FF2C-4F4D-B9B3-869C94E9E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03747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31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8C384-8FC4-4D49-80DD-725EE5C8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0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49284-8A93-6F4E-993A-F77EB534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Steps….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67A328-743F-4C7B-A5EC-DC36F1046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058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772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81CD2-4A6C-844F-935A-020ED6B3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Future Improvements	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B21AD83-490F-42BF-A9CE-4E56F17C3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6267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337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B230-EDDF-2B47-A5A5-BEDDDF64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916" y="1800386"/>
            <a:ext cx="10515600" cy="1325563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9F47-2E54-0D45-B73C-310F570E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0929" y="3274180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https://bit.ly/35zvdB1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42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E14F5-F8C7-DA41-9232-21EB42A5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Thankyou!!</a:t>
            </a:r>
            <a:b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Köszönöm!!</a:t>
            </a:r>
          </a:p>
        </p:txBody>
      </p:sp>
    </p:spTree>
    <p:extLst>
      <p:ext uri="{BB962C8B-B14F-4D97-AF65-F5344CB8AC3E}">
        <p14:creationId xmlns:p14="http://schemas.microsoft.com/office/powerpoint/2010/main" val="1149878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988E-8DF4-6346-8794-FB3372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Disclaimer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A6AD-7FFF-C146-B073-A833DCBB5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workshop isn’t about malware analysis or Threat Intelligence. 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C7076C-2FE1-8C4E-9776-5E0632C9C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Question: Why build your own platform?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01D2F6-2C08-4EB0-A81B-873D670F5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370343"/>
              </p:ext>
            </p:extLst>
          </p:nvPr>
        </p:nvGraphicFramePr>
        <p:xfrm>
          <a:off x="355601" y="2899956"/>
          <a:ext cx="11705219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06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C4CCA2-F2DA-164C-A8AD-0097B56B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Answer: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330F23-8932-4670-ABCD-B8E7D87C9F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222007"/>
              </p:ext>
            </p:extLst>
          </p:nvPr>
        </p:nvGraphicFramePr>
        <p:xfrm>
          <a:off x="243068" y="2899956"/>
          <a:ext cx="1171358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13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5264C-4044-4642-B6DE-72AAC440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Traditional Infrastructure with Cloud Services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5CE48E-74C9-4E47-9CEB-580951B2A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533027"/>
            <a:ext cx="6553545" cy="5799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9693E-D192-C247-BEAF-2CEA73C8412C}"/>
              </a:ext>
            </a:extLst>
          </p:cNvPr>
          <p:cNvSpPr/>
          <p:nvPr/>
        </p:nvSpPr>
        <p:spPr>
          <a:xfrm>
            <a:off x="5684108" y="5968314"/>
            <a:ext cx="803189" cy="24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9AAF1CF6-11C1-0647-909E-66372F3C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649" y="688622"/>
            <a:ext cx="9248205" cy="5610578"/>
          </a:xfrm>
        </p:spPr>
      </p:pic>
    </p:spTree>
    <p:extLst>
      <p:ext uri="{BB962C8B-B14F-4D97-AF65-F5344CB8AC3E}">
        <p14:creationId xmlns:p14="http://schemas.microsoft.com/office/powerpoint/2010/main" val="37541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1283</Words>
  <Application>Microsoft Macintosh PowerPoint</Application>
  <PresentationFormat>Widescreen</PresentationFormat>
  <Paragraphs>252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Building Malware Analysis &amp; Threat Intelligence Pipeline using Cloud</vt:lpstr>
      <vt:lpstr>About Me</vt:lpstr>
      <vt:lpstr>PowerPoint Presentation</vt:lpstr>
      <vt:lpstr>Agenda</vt:lpstr>
      <vt:lpstr>Disclaimer </vt:lpstr>
      <vt:lpstr>Question: Why build your own platform?</vt:lpstr>
      <vt:lpstr>Answer:</vt:lpstr>
      <vt:lpstr>Comparing Traditional Infrastructure with Cloud Services</vt:lpstr>
      <vt:lpstr>PowerPoint Presentation</vt:lpstr>
      <vt:lpstr>Defining The Architecture</vt:lpstr>
      <vt:lpstr>Simple Malware Analysis &amp; Intelligence Gathering Process</vt:lpstr>
      <vt:lpstr>Software Architecture Design</vt:lpstr>
      <vt:lpstr>Planning our pipeline</vt:lpstr>
      <vt:lpstr>Mapping Cloud services with traditional infrastructure services</vt:lpstr>
      <vt:lpstr>High level architecture of our pipeline</vt:lpstr>
      <vt:lpstr>What? Why ? Where?</vt:lpstr>
      <vt:lpstr>Planning the Architecture of Our Pipeline</vt:lpstr>
      <vt:lpstr>What is AWS Lambda</vt:lpstr>
      <vt:lpstr>First phase of Static Analysis</vt:lpstr>
      <vt:lpstr>Server-less static analysis Phase</vt:lpstr>
      <vt:lpstr>Code Analysis &amp; Demo</vt:lpstr>
      <vt:lpstr>Planning the 2nd Phase – Advance Feature Extraction</vt:lpstr>
      <vt:lpstr>What is feature extraction?</vt:lpstr>
      <vt:lpstr>Static Feature Extraction from Files</vt:lpstr>
      <vt:lpstr>Tool Demo</vt:lpstr>
      <vt:lpstr>Take a Pause!!.. Revise!!.....Question!! </vt:lpstr>
      <vt:lpstr>PowerPoint Presentation</vt:lpstr>
      <vt:lpstr>Identifying the File-type</vt:lpstr>
      <vt:lpstr>Example Of Filetype Identification </vt:lpstr>
      <vt:lpstr>Note of Caution</vt:lpstr>
      <vt:lpstr>PowerPoint Presentation</vt:lpstr>
      <vt:lpstr>Handling Zip Files &amp; Embedded Objects</vt:lpstr>
      <vt:lpstr>Is that it???</vt:lpstr>
      <vt:lpstr>Virtual Server based Feature Extraction Phase (2nd Phase)</vt:lpstr>
      <vt:lpstr>PowerPoint Presentation</vt:lpstr>
      <vt:lpstr>Setting up your EC2 instance </vt:lpstr>
      <vt:lpstr>Code Analysis &amp; Demo Examples</vt:lpstr>
      <vt:lpstr>Visualization, Analytics &amp; Intelligence</vt:lpstr>
      <vt:lpstr>Visualization, Analytics &amp; Intelligence</vt:lpstr>
      <vt:lpstr>Setting up Logstash for Log ingestion &amp; streaming</vt:lpstr>
      <vt:lpstr>Kibana Dashboard Demo and Queries</vt:lpstr>
      <vt:lpstr>PowerPoint Presentation</vt:lpstr>
      <vt:lpstr>Next Steps….</vt:lpstr>
      <vt:lpstr>Future Improvements </vt:lpstr>
      <vt:lpstr>Feedback</vt:lpstr>
      <vt:lpstr>Thankyou!! Köszönöm!!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Malware Analysis &amp; Threat Intelligence Pipeline using Cloud</dc:title>
  <dc:creator>abhinav singh</dc:creator>
  <cp:lastModifiedBy>abhinav singh</cp:lastModifiedBy>
  <cp:revision>15</cp:revision>
  <dcterms:created xsi:type="dcterms:W3CDTF">2019-10-18T19:58:18Z</dcterms:created>
  <dcterms:modified xsi:type="dcterms:W3CDTF">2019-10-27T14:06:19Z</dcterms:modified>
</cp:coreProperties>
</file>